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5.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6.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7.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8.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2" r:id="rId2"/>
    <p:sldMasterId id="2147483708" r:id="rId3"/>
    <p:sldMasterId id="2147483714" r:id="rId4"/>
    <p:sldMasterId id="2147483720" r:id="rId5"/>
    <p:sldMasterId id="2147483726" r:id="rId6"/>
    <p:sldMasterId id="2147483732" r:id="rId7"/>
    <p:sldMasterId id="2147483738" r:id="rId8"/>
    <p:sldMasterId id="2147485499" r:id="rId9"/>
  </p:sldMasterIdLst>
  <p:notesMasterIdLst>
    <p:notesMasterId r:id="rId29"/>
  </p:notesMasterIdLst>
  <p:handoutMasterIdLst>
    <p:handoutMasterId r:id="rId30"/>
  </p:handoutMasterIdLst>
  <p:sldIdLst>
    <p:sldId id="593" r:id="rId10"/>
    <p:sldId id="432" r:id="rId11"/>
    <p:sldId id="614" r:id="rId12"/>
    <p:sldId id="471" r:id="rId13"/>
    <p:sldId id="598" r:id="rId14"/>
    <p:sldId id="599" r:id="rId15"/>
    <p:sldId id="600" r:id="rId16"/>
    <p:sldId id="601" r:id="rId17"/>
    <p:sldId id="602" r:id="rId18"/>
    <p:sldId id="603" r:id="rId19"/>
    <p:sldId id="604" r:id="rId20"/>
    <p:sldId id="605" r:id="rId21"/>
    <p:sldId id="607" r:id="rId22"/>
    <p:sldId id="606" r:id="rId23"/>
    <p:sldId id="608" r:id="rId24"/>
    <p:sldId id="610" r:id="rId25"/>
    <p:sldId id="611" r:id="rId26"/>
    <p:sldId id="612" r:id="rId27"/>
    <p:sldId id="543" r:id="rId28"/>
  </p:sldIdLst>
  <p:sldSz cx="9144000" cy="6858000" type="screen4x3"/>
  <p:notesSz cx="6797675" cy="9874250"/>
  <p:custDataLst>
    <p:tags r:id="rId31"/>
  </p:custDataLst>
  <p:defaultTextStyle>
    <a:defPPr>
      <a:defRPr lang="de-DE"/>
    </a:defPPr>
    <a:lvl1pPr algn="ctr" rtl="0" fontAlgn="base">
      <a:spcBef>
        <a:spcPct val="0"/>
      </a:spcBef>
      <a:spcAft>
        <a:spcPct val="0"/>
      </a:spcAft>
      <a:defRPr sz="1600" b="1" kern="1200">
        <a:solidFill>
          <a:schemeClr val="tx1"/>
        </a:solidFill>
        <a:latin typeface="Calibri" pitchFamily="34" charset="0"/>
        <a:ea typeface="+mn-ea"/>
        <a:cs typeface="+mn-cs"/>
      </a:defRPr>
    </a:lvl1pPr>
    <a:lvl2pPr marL="457200" algn="ctr" rtl="0" fontAlgn="base">
      <a:spcBef>
        <a:spcPct val="0"/>
      </a:spcBef>
      <a:spcAft>
        <a:spcPct val="0"/>
      </a:spcAft>
      <a:defRPr sz="1600" b="1" kern="1200">
        <a:solidFill>
          <a:schemeClr val="tx1"/>
        </a:solidFill>
        <a:latin typeface="Calibri" pitchFamily="34" charset="0"/>
        <a:ea typeface="+mn-ea"/>
        <a:cs typeface="+mn-cs"/>
      </a:defRPr>
    </a:lvl2pPr>
    <a:lvl3pPr marL="914400" algn="ctr" rtl="0" fontAlgn="base">
      <a:spcBef>
        <a:spcPct val="0"/>
      </a:spcBef>
      <a:spcAft>
        <a:spcPct val="0"/>
      </a:spcAft>
      <a:defRPr sz="1600" b="1" kern="1200">
        <a:solidFill>
          <a:schemeClr val="tx1"/>
        </a:solidFill>
        <a:latin typeface="Calibri" pitchFamily="34" charset="0"/>
        <a:ea typeface="+mn-ea"/>
        <a:cs typeface="+mn-cs"/>
      </a:defRPr>
    </a:lvl3pPr>
    <a:lvl4pPr marL="1371600" algn="ctr" rtl="0" fontAlgn="base">
      <a:spcBef>
        <a:spcPct val="0"/>
      </a:spcBef>
      <a:spcAft>
        <a:spcPct val="0"/>
      </a:spcAft>
      <a:defRPr sz="1600" b="1" kern="1200">
        <a:solidFill>
          <a:schemeClr val="tx1"/>
        </a:solidFill>
        <a:latin typeface="Calibri" pitchFamily="34" charset="0"/>
        <a:ea typeface="+mn-ea"/>
        <a:cs typeface="+mn-cs"/>
      </a:defRPr>
    </a:lvl4pPr>
    <a:lvl5pPr marL="1828800" algn="ctr" rtl="0" fontAlgn="base">
      <a:spcBef>
        <a:spcPct val="0"/>
      </a:spcBef>
      <a:spcAft>
        <a:spcPct val="0"/>
      </a:spcAft>
      <a:defRPr sz="1600" b="1" kern="1200">
        <a:solidFill>
          <a:schemeClr val="tx1"/>
        </a:solidFill>
        <a:latin typeface="Calibri" pitchFamily="34" charset="0"/>
        <a:ea typeface="+mn-ea"/>
        <a:cs typeface="+mn-cs"/>
      </a:defRPr>
    </a:lvl5pPr>
    <a:lvl6pPr marL="2286000" algn="l" defTabSz="914400" rtl="0" eaLnBrk="1" latinLnBrk="0" hangingPunct="1">
      <a:defRPr sz="1600" b="1" kern="1200">
        <a:solidFill>
          <a:schemeClr val="tx1"/>
        </a:solidFill>
        <a:latin typeface="Calibri" pitchFamily="34" charset="0"/>
        <a:ea typeface="+mn-ea"/>
        <a:cs typeface="+mn-cs"/>
      </a:defRPr>
    </a:lvl6pPr>
    <a:lvl7pPr marL="2743200" algn="l" defTabSz="914400" rtl="0" eaLnBrk="1" latinLnBrk="0" hangingPunct="1">
      <a:defRPr sz="1600" b="1" kern="1200">
        <a:solidFill>
          <a:schemeClr val="tx1"/>
        </a:solidFill>
        <a:latin typeface="Calibri" pitchFamily="34" charset="0"/>
        <a:ea typeface="+mn-ea"/>
        <a:cs typeface="+mn-cs"/>
      </a:defRPr>
    </a:lvl7pPr>
    <a:lvl8pPr marL="3200400" algn="l" defTabSz="914400" rtl="0" eaLnBrk="1" latinLnBrk="0" hangingPunct="1">
      <a:defRPr sz="1600" b="1" kern="1200">
        <a:solidFill>
          <a:schemeClr val="tx1"/>
        </a:solidFill>
        <a:latin typeface="Calibri" pitchFamily="34" charset="0"/>
        <a:ea typeface="+mn-ea"/>
        <a:cs typeface="+mn-cs"/>
      </a:defRPr>
    </a:lvl8pPr>
    <a:lvl9pPr marL="3657600" algn="l" defTabSz="914400" rtl="0" eaLnBrk="1" latinLnBrk="0" hangingPunct="1">
      <a:defRPr sz="1600" b="1" kern="1200">
        <a:solidFill>
          <a:schemeClr val="tx1"/>
        </a:solidFill>
        <a:latin typeface="Calibri" pitchFamily="34" charset="0"/>
        <a:ea typeface="+mn-ea"/>
        <a:cs typeface="+mn-cs"/>
      </a:defRPr>
    </a:lvl9pPr>
  </p:defaultTextStyle>
  <p:extLst>
    <p:ext uri="{EFAFB233-063F-42B5-8137-9DF3F51BA10A}">
      <p15:sldGuideLst xmlns:p15="http://schemas.microsoft.com/office/powerpoint/2012/main">
        <p15:guide id="1" orient="horz" pos="1191">
          <p15:clr>
            <a:srgbClr val="A4A3A4"/>
          </p15:clr>
        </p15:guide>
        <p15:guide id="2" orient="horz" pos="250">
          <p15:clr>
            <a:srgbClr val="A4A3A4"/>
          </p15:clr>
        </p15:guide>
        <p15:guide id="3" orient="horz" pos="28">
          <p15:clr>
            <a:srgbClr val="A4A3A4"/>
          </p15:clr>
        </p15:guide>
        <p15:guide id="4" orient="horz" pos="3614">
          <p15:clr>
            <a:srgbClr val="A4A3A4"/>
          </p15:clr>
        </p15:guide>
        <p15:guide id="5" pos="236">
          <p15:clr>
            <a:srgbClr val="A4A3A4"/>
          </p15:clr>
        </p15:guide>
        <p15:guide id="6" pos="5094">
          <p15:clr>
            <a:srgbClr val="A4A3A4"/>
          </p15:clr>
        </p15:guide>
        <p15:guide id="7" pos="2880">
          <p15:clr>
            <a:srgbClr val="A4A3A4"/>
          </p15:clr>
        </p15:guide>
      </p15:sldGuideLst>
    </p:ext>
    <p:ext uri="{2D200454-40CA-4A62-9FC3-DE9A4176ACB9}">
      <p15:notesGuideLst xmlns:p15="http://schemas.microsoft.com/office/powerpoint/2012/main">
        <p15:guide id="1" orient="horz" pos="3110">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8E94"/>
    <a:srgbClr val="17375E"/>
    <a:srgbClr val="281051"/>
    <a:srgbClr val="FFCC99"/>
    <a:srgbClr val="FBB040"/>
    <a:srgbClr val="BFBFBF"/>
    <a:srgbClr val="E78D05"/>
    <a:srgbClr val="A8CCDD"/>
    <a:srgbClr val="BEE2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754" autoAdjust="0"/>
    <p:restoredTop sz="99636" autoAdjust="0"/>
  </p:normalViewPr>
  <p:slideViewPr>
    <p:cSldViewPr snapToGrid="0">
      <p:cViewPr varScale="1">
        <p:scale>
          <a:sx n="92" d="100"/>
          <a:sy n="92" d="100"/>
        </p:scale>
        <p:origin x="1578" y="90"/>
      </p:cViewPr>
      <p:guideLst>
        <p:guide orient="horz" pos="1191"/>
        <p:guide orient="horz" pos="250"/>
        <p:guide orient="horz" pos="28"/>
        <p:guide orient="horz" pos="3614"/>
        <p:guide pos="236"/>
        <p:guide pos="5094"/>
        <p:guide pos="2880"/>
      </p:guideLst>
    </p:cSldViewPr>
  </p:slideViewPr>
  <p:notesTextViewPr>
    <p:cViewPr>
      <p:scale>
        <a:sx n="1" d="1"/>
        <a:sy n="1" d="1"/>
      </p:scale>
      <p:origin x="0" y="0"/>
    </p:cViewPr>
  </p:notesTextViewPr>
  <p:sorterViewPr>
    <p:cViewPr>
      <p:scale>
        <a:sx n="100" d="100"/>
        <a:sy n="100" d="100"/>
      </p:scale>
      <p:origin x="0" y="30288"/>
    </p:cViewPr>
  </p:sorterViewPr>
  <p:notesViewPr>
    <p:cSldViewPr snapToGrid="0">
      <p:cViewPr varScale="1">
        <p:scale>
          <a:sx n="80" d="100"/>
          <a:sy n="80" d="100"/>
        </p:scale>
        <p:origin x="-2022" y="-96"/>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1"/>
          <c:h val="1"/>
        </c:manualLayout>
      </c:layout>
      <c:barChart>
        <c:barDir val="col"/>
        <c:grouping val="clustered"/>
        <c:varyColors val="0"/>
        <c:ser>
          <c:idx val="0"/>
          <c:order val="0"/>
          <c:tx>
            <c:strRef>
              <c:f>Sheet1!$A$2</c:f>
              <c:strCache>
                <c:ptCount val="1"/>
                <c:pt idx="0">
                  <c:v>Total</c:v>
                </c:pt>
              </c:strCache>
            </c:strRef>
          </c:tx>
          <c:spPr>
            <a:solidFill>
              <a:schemeClr val="accent3">
                <a:lumMod val="75000"/>
              </a:schemeClr>
            </a:solidFill>
            <a:ln w="25363">
              <a:noFill/>
            </a:ln>
          </c:spPr>
          <c:invertIfNegative val="0"/>
          <c:dPt>
            <c:idx val="1"/>
            <c:invertIfNegative val="0"/>
            <c:bubble3D val="0"/>
          </c:dPt>
          <c:dPt>
            <c:idx val="2"/>
            <c:invertIfNegative val="0"/>
            <c:bubble3D val="0"/>
          </c:dPt>
          <c:dPt>
            <c:idx val="3"/>
            <c:invertIfNegative val="0"/>
            <c:bubble3D val="0"/>
          </c:dPt>
          <c:dPt>
            <c:idx val="4"/>
            <c:invertIfNegative val="0"/>
            <c:bubble3D val="0"/>
          </c:dPt>
          <c:dLbls>
            <c:dLbl>
              <c:idx val="0"/>
              <c:layout>
                <c:manualLayout>
                  <c:x val="-1.5888099753364562E-3"/>
                  <c:y val="6.2143848315939073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4.6498370634851039E-3"/>
                  <c:y val="-5.0064332667477774E-7"/>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spPr>
              <a:noFill/>
              <a:ln w="25363">
                <a:noFill/>
              </a:ln>
            </c:spPr>
            <c:txPr>
              <a:bodyPr/>
              <a:lstStyle/>
              <a:p>
                <a:pPr>
                  <a:defRPr sz="1198" b="0"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Sheet1!$B$1:$H$1</c:f>
              <c:numCache>
                <c:formatCode>General</c:formatCode>
                <c:ptCount val="7"/>
              </c:numCache>
            </c:numRef>
          </c:cat>
          <c:val>
            <c:numRef>
              <c:f>Sheet1!$B$2:$H$2</c:f>
              <c:numCache>
                <c:formatCode>#,##0%</c:formatCode>
                <c:ptCount val="7"/>
                <c:pt idx="0">
                  <c:v>3.4000000000000002E-2</c:v>
                </c:pt>
                <c:pt idx="1">
                  <c:v>0.106</c:v>
                </c:pt>
                <c:pt idx="2">
                  <c:v>0.23100000000000001</c:v>
                </c:pt>
                <c:pt idx="3">
                  <c:v>0.33</c:v>
                </c:pt>
                <c:pt idx="4">
                  <c:v>0.16600000000000001</c:v>
                </c:pt>
                <c:pt idx="5" formatCode="0%">
                  <c:v>7.8E-2</c:v>
                </c:pt>
                <c:pt idx="6">
                  <c:v>5.5999999999999994E-2</c:v>
                </c:pt>
              </c:numCache>
            </c:numRef>
          </c:val>
        </c:ser>
        <c:dLbls>
          <c:showLegendKey val="0"/>
          <c:showVal val="0"/>
          <c:showCatName val="0"/>
          <c:showSerName val="0"/>
          <c:showPercent val="0"/>
          <c:showBubbleSize val="0"/>
        </c:dLbls>
        <c:gapWidth val="70"/>
        <c:axId val="235938272"/>
        <c:axId val="235938664"/>
      </c:barChart>
      <c:catAx>
        <c:axId val="235938272"/>
        <c:scaling>
          <c:orientation val="minMax"/>
        </c:scaling>
        <c:delete val="0"/>
        <c:axPos val="b"/>
        <c:numFmt formatCode="General" sourceLinked="1"/>
        <c:majorTickMark val="out"/>
        <c:minorTickMark val="none"/>
        <c:tickLblPos val="none"/>
        <c:spPr>
          <a:ln w="3170">
            <a:solidFill>
              <a:schemeClr val="tx1"/>
            </a:solidFill>
            <a:prstDash val="solid"/>
          </a:ln>
        </c:spPr>
        <c:crossAx val="235938664"/>
        <c:crossesAt val="0"/>
        <c:auto val="1"/>
        <c:lblAlgn val="ctr"/>
        <c:lblOffset val="100"/>
        <c:tickLblSkip val="1"/>
        <c:tickMarkSkip val="1"/>
        <c:noMultiLvlLbl val="0"/>
      </c:catAx>
      <c:valAx>
        <c:axId val="235938664"/>
        <c:scaling>
          <c:orientation val="minMax"/>
          <c:max val="0.5"/>
          <c:min val="0"/>
        </c:scaling>
        <c:delete val="1"/>
        <c:axPos val="l"/>
        <c:numFmt formatCode="#,##0%" sourceLinked="1"/>
        <c:majorTickMark val="out"/>
        <c:minorTickMark val="none"/>
        <c:tickLblPos val="nextTo"/>
        <c:crossAx val="235938272"/>
        <c:crosses val="autoZero"/>
        <c:crossBetween val="between"/>
        <c:majorUnit val="0.2"/>
        <c:minorUnit val="0.1"/>
      </c:valAx>
      <c:spPr>
        <a:noFill/>
        <a:ln w="25363">
          <a:noFill/>
        </a:ln>
      </c:spPr>
    </c:plotArea>
    <c:plotVisOnly val="1"/>
    <c:dispBlanksAs val="gap"/>
    <c:showDLblsOverMax val="0"/>
  </c:chart>
  <c:spPr>
    <a:noFill/>
    <a:ln>
      <a:noFill/>
    </a:ln>
  </c:spPr>
  <c:txPr>
    <a:bodyPr/>
    <a:lstStyle/>
    <a:p>
      <a:pPr>
        <a:defRPr sz="1398"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1"/>
          <c:h val="1"/>
        </c:manualLayout>
      </c:layout>
      <c:barChart>
        <c:barDir val="col"/>
        <c:grouping val="clustered"/>
        <c:varyColors val="0"/>
        <c:ser>
          <c:idx val="0"/>
          <c:order val="0"/>
          <c:tx>
            <c:strRef>
              <c:f>Sheet1!$A$2</c:f>
              <c:strCache>
                <c:ptCount val="1"/>
                <c:pt idx="0">
                  <c:v>Total</c:v>
                </c:pt>
              </c:strCache>
            </c:strRef>
          </c:tx>
          <c:spPr>
            <a:solidFill>
              <a:schemeClr val="accent3">
                <a:lumMod val="75000"/>
              </a:schemeClr>
            </a:solidFill>
            <a:ln w="25363">
              <a:noFill/>
            </a:ln>
          </c:spPr>
          <c:invertIfNegative val="0"/>
          <c:dPt>
            <c:idx val="1"/>
            <c:invertIfNegative val="0"/>
            <c:bubble3D val="0"/>
          </c:dPt>
          <c:dPt>
            <c:idx val="2"/>
            <c:invertIfNegative val="0"/>
            <c:bubble3D val="0"/>
          </c:dPt>
          <c:dPt>
            <c:idx val="3"/>
            <c:invertIfNegative val="0"/>
            <c:bubble3D val="0"/>
          </c:dPt>
          <c:dPt>
            <c:idx val="4"/>
            <c:invertIfNegative val="0"/>
            <c:bubble3D val="0"/>
          </c:dPt>
          <c:dLbls>
            <c:dLbl>
              <c:idx val="0"/>
              <c:layout>
                <c:manualLayout>
                  <c:x val="-1.5888099753364562E-3"/>
                  <c:y val="6.2143848315939073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4.6498370634851039E-3"/>
                  <c:y val="-5.0064332667477774E-7"/>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spPr>
              <a:noFill/>
              <a:ln w="25363">
                <a:noFill/>
              </a:ln>
            </c:spPr>
            <c:txPr>
              <a:bodyPr/>
              <a:lstStyle/>
              <a:p>
                <a:pPr>
                  <a:defRPr sz="1198" b="0"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Sheet1!$B$1:$G$1</c:f>
              <c:numCache>
                <c:formatCode>General</c:formatCode>
                <c:ptCount val="6"/>
              </c:numCache>
            </c:numRef>
          </c:cat>
          <c:val>
            <c:numRef>
              <c:f>Sheet1!$B$2:$G$2</c:f>
              <c:numCache>
                <c:formatCode>#,##0%</c:formatCode>
                <c:ptCount val="6"/>
                <c:pt idx="0">
                  <c:v>0.108</c:v>
                </c:pt>
                <c:pt idx="1">
                  <c:v>8.8999999999999996E-2</c:v>
                </c:pt>
                <c:pt idx="2">
                  <c:v>0.26700000000000002</c:v>
                </c:pt>
                <c:pt idx="3">
                  <c:v>0.38700000000000001</c:v>
                </c:pt>
                <c:pt idx="4">
                  <c:v>2.1000000000000001E-2</c:v>
                </c:pt>
                <c:pt idx="5" formatCode="0%">
                  <c:v>0.128</c:v>
                </c:pt>
              </c:numCache>
            </c:numRef>
          </c:val>
        </c:ser>
        <c:dLbls>
          <c:showLegendKey val="0"/>
          <c:showVal val="0"/>
          <c:showCatName val="0"/>
          <c:showSerName val="0"/>
          <c:showPercent val="0"/>
          <c:showBubbleSize val="0"/>
        </c:dLbls>
        <c:gapWidth val="70"/>
        <c:axId val="235937880"/>
        <c:axId val="235941016"/>
      </c:barChart>
      <c:catAx>
        <c:axId val="235937880"/>
        <c:scaling>
          <c:orientation val="minMax"/>
        </c:scaling>
        <c:delete val="0"/>
        <c:axPos val="b"/>
        <c:numFmt formatCode="General" sourceLinked="1"/>
        <c:majorTickMark val="out"/>
        <c:minorTickMark val="none"/>
        <c:tickLblPos val="none"/>
        <c:spPr>
          <a:ln w="3170">
            <a:solidFill>
              <a:schemeClr val="tx1"/>
            </a:solidFill>
            <a:prstDash val="solid"/>
          </a:ln>
        </c:spPr>
        <c:crossAx val="235941016"/>
        <c:crossesAt val="0"/>
        <c:auto val="1"/>
        <c:lblAlgn val="ctr"/>
        <c:lblOffset val="100"/>
        <c:tickLblSkip val="1"/>
        <c:tickMarkSkip val="1"/>
        <c:noMultiLvlLbl val="0"/>
      </c:catAx>
      <c:valAx>
        <c:axId val="235941016"/>
        <c:scaling>
          <c:orientation val="minMax"/>
          <c:max val="0.5"/>
          <c:min val="0"/>
        </c:scaling>
        <c:delete val="1"/>
        <c:axPos val="l"/>
        <c:numFmt formatCode="#,##0%" sourceLinked="1"/>
        <c:majorTickMark val="out"/>
        <c:minorTickMark val="none"/>
        <c:tickLblPos val="nextTo"/>
        <c:crossAx val="235937880"/>
        <c:crosses val="autoZero"/>
        <c:crossBetween val="between"/>
        <c:majorUnit val="0.2"/>
        <c:minorUnit val="0.1"/>
      </c:valAx>
      <c:spPr>
        <a:noFill/>
        <a:ln w="25363">
          <a:noFill/>
        </a:ln>
      </c:spPr>
    </c:plotArea>
    <c:plotVisOnly val="1"/>
    <c:dispBlanksAs val="gap"/>
    <c:showDLblsOverMax val="0"/>
  </c:chart>
  <c:spPr>
    <a:noFill/>
    <a:ln>
      <a:noFill/>
    </a:ln>
  </c:spPr>
  <c:txPr>
    <a:bodyPr/>
    <a:lstStyle/>
    <a:p>
      <a:pPr>
        <a:defRPr sz="1398"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1827956989247312E-2"/>
          <c:y val="2.9038112522686024E-2"/>
          <c:w val="0.77419354838709675"/>
          <c:h val="0.89655172413793105"/>
        </c:manualLayout>
      </c:layout>
      <c:barChart>
        <c:barDir val="bar"/>
        <c:grouping val="clustered"/>
        <c:varyColors val="0"/>
        <c:ser>
          <c:idx val="0"/>
          <c:order val="0"/>
          <c:tx>
            <c:strRef>
              <c:f>Sheet1!$B$1</c:f>
              <c:strCache>
                <c:ptCount val="1"/>
              </c:strCache>
            </c:strRef>
          </c:tx>
          <c:spPr>
            <a:solidFill>
              <a:schemeClr val="accent3">
                <a:lumMod val="75000"/>
              </a:schemeClr>
            </a:solidFill>
            <a:ln w="12636">
              <a:solidFill>
                <a:srgbClr val="FFFFFF"/>
              </a:solidFill>
              <a:prstDash val="solid"/>
            </a:ln>
          </c:spPr>
          <c:invertIfNegative val="0"/>
          <c:dLbls>
            <c:spPr>
              <a:noFill/>
              <a:ln w="25272">
                <a:noFill/>
              </a:ln>
            </c:spPr>
            <c:txPr>
              <a:bodyPr/>
              <a:lstStyle/>
              <a:p>
                <a:pPr>
                  <a:defRPr sz="1300" b="1"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Sheet1!$A$2:$A$14</c:f>
              <c:numCache>
                <c:formatCode>General</c:formatCode>
                <c:ptCount val="13"/>
              </c:numCache>
            </c:numRef>
          </c:cat>
          <c:val>
            <c:numRef>
              <c:f>Sheet1!$B$2:$B$14</c:f>
              <c:numCache>
                <c:formatCode>0%</c:formatCode>
                <c:ptCount val="13"/>
                <c:pt idx="0">
                  <c:v>0.03</c:v>
                </c:pt>
                <c:pt idx="1">
                  <c:v>2.3E-2</c:v>
                </c:pt>
                <c:pt idx="2">
                  <c:v>6.3E-2</c:v>
                </c:pt>
                <c:pt idx="3">
                  <c:v>0.124</c:v>
                </c:pt>
                <c:pt idx="4">
                  <c:v>0.13400000000000001</c:v>
                </c:pt>
                <c:pt idx="5">
                  <c:v>0.13600000000000001</c:v>
                </c:pt>
                <c:pt idx="6">
                  <c:v>0.152</c:v>
                </c:pt>
                <c:pt idx="7">
                  <c:v>0.23600000000000002</c:v>
                </c:pt>
                <c:pt idx="8">
                  <c:v>0.251</c:v>
                </c:pt>
                <c:pt idx="9">
                  <c:v>0.27899999999999997</c:v>
                </c:pt>
                <c:pt idx="10">
                  <c:v>0.314</c:v>
                </c:pt>
                <c:pt idx="11">
                  <c:v>0.35899999999999999</c:v>
                </c:pt>
                <c:pt idx="12">
                  <c:v>0.69799999999999995</c:v>
                </c:pt>
              </c:numCache>
            </c:numRef>
          </c:val>
        </c:ser>
        <c:dLbls>
          <c:showLegendKey val="0"/>
          <c:showVal val="0"/>
          <c:showCatName val="0"/>
          <c:showSerName val="0"/>
          <c:showPercent val="0"/>
          <c:showBubbleSize val="0"/>
        </c:dLbls>
        <c:gapWidth val="50"/>
        <c:axId val="233146928"/>
        <c:axId val="233144576"/>
      </c:barChart>
      <c:catAx>
        <c:axId val="233146928"/>
        <c:scaling>
          <c:orientation val="minMax"/>
        </c:scaling>
        <c:delete val="0"/>
        <c:axPos val="r"/>
        <c:numFmt formatCode="General" sourceLinked="1"/>
        <c:majorTickMark val="out"/>
        <c:minorTickMark val="none"/>
        <c:tickLblPos val="none"/>
        <c:spPr>
          <a:ln w="3159">
            <a:solidFill>
              <a:schemeClr val="tx1"/>
            </a:solidFill>
            <a:prstDash val="solid"/>
          </a:ln>
        </c:spPr>
        <c:crossAx val="233144576"/>
        <c:crossesAt val="0"/>
        <c:auto val="1"/>
        <c:lblAlgn val="ctr"/>
        <c:lblOffset val="100"/>
        <c:tickLblSkip val="1"/>
        <c:tickMarkSkip val="1"/>
        <c:noMultiLvlLbl val="0"/>
      </c:catAx>
      <c:valAx>
        <c:axId val="233144576"/>
        <c:scaling>
          <c:orientation val="maxMin"/>
          <c:max val="0.9"/>
          <c:min val="0"/>
        </c:scaling>
        <c:delete val="1"/>
        <c:axPos val="b"/>
        <c:numFmt formatCode="0%" sourceLinked="0"/>
        <c:majorTickMark val="out"/>
        <c:minorTickMark val="none"/>
        <c:tickLblPos val="nextTo"/>
        <c:crossAx val="233146928"/>
        <c:crosses val="autoZero"/>
        <c:crossBetween val="between"/>
        <c:majorUnit val="0.1"/>
        <c:minorUnit val="0.01"/>
      </c:valAx>
      <c:spPr>
        <a:noFill/>
        <a:ln w="25272">
          <a:noFill/>
        </a:ln>
      </c:spPr>
    </c:plotArea>
    <c:plotVisOnly val="1"/>
    <c:dispBlanksAs val="gap"/>
    <c:showDLblsOverMax val="0"/>
  </c:chart>
  <c:spPr>
    <a:noFill/>
    <a:ln>
      <a:noFill/>
    </a:ln>
  </c:spPr>
  <c:txPr>
    <a:bodyPr/>
    <a:lstStyle/>
    <a:p>
      <a:pPr>
        <a:defRPr sz="1393"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133333333333333E-2"/>
          <c:y val="2.0754716981132074E-2"/>
          <c:w val="0.7573333333333333"/>
          <c:h val="0.93129213594164884"/>
        </c:manualLayout>
      </c:layout>
      <c:barChart>
        <c:barDir val="bar"/>
        <c:grouping val="clustered"/>
        <c:varyColors val="0"/>
        <c:ser>
          <c:idx val="0"/>
          <c:order val="0"/>
          <c:tx>
            <c:strRef>
              <c:f>Sheet1!$B$1</c:f>
              <c:strCache>
                <c:ptCount val="1"/>
              </c:strCache>
            </c:strRef>
          </c:tx>
          <c:spPr>
            <a:solidFill>
              <a:srgbClr val="92D050"/>
            </a:solidFill>
            <a:ln w="12629">
              <a:solidFill>
                <a:srgbClr val="FFFFFF"/>
              </a:solidFill>
              <a:prstDash val="solid"/>
            </a:ln>
          </c:spPr>
          <c:invertIfNegative val="0"/>
          <c:dLbls>
            <c:spPr>
              <a:noFill/>
              <a:ln w="25257">
                <a:noFill/>
              </a:ln>
            </c:spPr>
            <c:txPr>
              <a:bodyPr/>
              <a:lstStyle/>
              <a:p>
                <a:pPr>
                  <a:defRPr sz="1300" b="1"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Sheet1!$A$2:$A$14</c:f>
              <c:numCache>
                <c:formatCode>General</c:formatCode>
                <c:ptCount val="13"/>
              </c:numCache>
            </c:numRef>
          </c:cat>
          <c:val>
            <c:numRef>
              <c:f>Sheet1!$B$2:$B$14</c:f>
              <c:numCache>
                <c:formatCode>0%</c:formatCode>
                <c:ptCount val="13"/>
                <c:pt idx="0">
                  <c:v>2.7E-2</c:v>
                </c:pt>
                <c:pt idx="1">
                  <c:v>4.0000000000000001E-3</c:v>
                </c:pt>
                <c:pt idx="2">
                  <c:v>6.0000000000000001E-3</c:v>
                </c:pt>
                <c:pt idx="3">
                  <c:v>1.2E-2</c:v>
                </c:pt>
                <c:pt idx="4">
                  <c:v>1.9E-2</c:v>
                </c:pt>
                <c:pt idx="5">
                  <c:v>2.2000000000000002E-2</c:v>
                </c:pt>
                <c:pt idx="6">
                  <c:v>4.4999999999999998E-2</c:v>
                </c:pt>
                <c:pt idx="7">
                  <c:v>0.10199999999999999</c:v>
                </c:pt>
                <c:pt idx="8">
                  <c:v>5.2000000000000005E-2</c:v>
                </c:pt>
                <c:pt idx="9">
                  <c:v>6.3E-2</c:v>
                </c:pt>
                <c:pt idx="10">
                  <c:v>8.8000000000000009E-2</c:v>
                </c:pt>
                <c:pt idx="11">
                  <c:v>8.900000000000001E-2</c:v>
                </c:pt>
                <c:pt idx="12">
                  <c:v>0.47</c:v>
                </c:pt>
              </c:numCache>
            </c:numRef>
          </c:val>
        </c:ser>
        <c:dLbls>
          <c:showLegendKey val="0"/>
          <c:showVal val="0"/>
          <c:showCatName val="0"/>
          <c:showSerName val="0"/>
          <c:showPercent val="0"/>
          <c:showBubbleSize val="0"/>
        </c:dLbls>
        <c:gapWidth val="50"/>
        <c:axId val="234127320"/>
        <c:axId val="234127712"/>
      </c:barChart>
      <c:catAx>
        <c:axId val="234127320"/>
        <c:scaling>
          <c:orientation val="minMax"/>
        </c:scaling>
        <c:delete val="0"/>
        <c:axPos val="l"/>
        <c:numFmt formatCode="General" sourceLinked="1"/>
        <c:majorTickMark val="out"/>
        <c:minorTickMark val="none"/>
        <c:tickLblPos val="none"/>
        <c:spPr>
          <a:ln w="3157">
            <a:solidFill>
              <a:schemeClr val="tx1"/>
            </a:solidFill>
            <a:prstDash val="solid"/>
          </a:ln>
        </c:spPr>
        <c:crossAx val="234127712"/>
        <c:crossesAt val="0"/>
        <c:auto val="1"/>
        <c:lblAlgn val="ctr"/>
        <c:lblOffset val="100"/>
        <c:tickLblSkip val="1"/>
        <c:tickMarkSkip val="1"/>
        <c:noMultiLvlLbl val="0"/>
      </c:catAx>
      <c:valAx>
        <c:axId val="234127712"/>
        <c:scaling>
          <c:orientation val="minMax"/>
          <c:max val="0.9"/>
          <c:min val="0"/>
        </c:scaling>
        <c:delete val="1"/>
        <c:axPos val="b"/>
        <c:numFmt formatCode="0%" sourceLinked="0"/>
        <c:majorTickMark val="out"/>
        <c:minorTickMark val="none"/>
        <c:tickLblPos val="nextTo"/>
        <c:crossAx val="234127320"/>
        <c:crosses val="autoZero"/>
        <c:crossBetween val="between"/>
        <c:majorUnit val="0.1"/>
        <c:minorUnit val="0.01"/>
      </c:valAx>
      <c:spPr>
        <a:noFill/>
        <a:ln w="25257">
          <a:noFill/>
        </a:ln>
      </c:spPr>
    </c:plotArea>
    <c:plotVisOnly val="1"/>
    <c:dispBlanksAs val="gap"/>
    <c:showDLblsOverMax val="0"/>
  </c:chart>
  <c:spPr>
    <a:noFill/>
    <a:ln>
      <a:noFill/>
    </a:ln>
  </c:spPr>
  <c:txPr>
    <a:bodyPr/>
    <a:lstStyle/>
    <a:p>
      <a:pPr>
        <a:defRPr sz="1392"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1"/>
          <c:h val="1"/>
        </c:manualLayout>
      </c:layout>
      <c:barChart>
        <c:barDir val="col"/>
        <c:grouping val="clustered"/>
        <c:varyColors val="0"/>
        <c:ser>
          <c:idx val="0"/>
          <c:order val="0"/>
          <c:tx>
            <c:strRef>
              <c:f>Sheet1!$A$2</c:f>
              <c:strCache>
                <c:ptCount val="1"/>
                <c:pt idx="0">
                  <c:v>Total</c:v>
                </c:pt>
              </c:strCache>
            </c:strRef>
          </c:tx>
          <c:spPr>
            <a:solidFill>
              <a:schemeClr val="accent3">
                <a:lumMod val="75000"/>
              </a:schemeClr>
            </a:solidFill>
            <a:ln w="25363">
              <a:noFill/>
            </a:ln>
          </c:spPr>
          <c:invertIfNegative val="0"/>
          <c:dPt>
            <c:idx val="1"/>
            <c:invertIfNegative val="0"/>
            <c:bubble3D val="0"/>
          </c:dPt>
          <c:dPt>
            <c:idx val="2"/>
            <c:invertIfNegative val="0"/>
            <c:bubble3D val="0"/>
          </c:dPt>
          <c:dPt>
            <c:idx val="3"/>
            <c:invertIfNegative val="0"/>
            <c:bubble3D val="0"/>
          </c:dPt>
          <c:dPt>
            <c:idx val="4"/>
            <c:invertIfNegative val="0"/>
            <c:bubble3D val="0"/>
          </c:dPt>
          <c:dLbls>
            <c:dLbl>
              <c:idx val="0"/>
              <c:layout>
                <c:manualLayout>
                  <c:x val="-1.5888099753364562E-3"/>
                  <c:y val="6.2143848315939073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4.6498370634851039E-3"/>
                  <c:y val="-5.0064332667477774E-7"/>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spPr>
              <a:noFill/>
              <a:ln w="25363">
                <a:noFill/>
              </a:ln>
            </c:spPr>
            <c:txPr>
              <a:bodyPr/>
              <a:lstStyle/>
              <a:p>
                <a:pPr>
                  <a:defRPr sz="1198" b="0"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Sheet1!$B$1:$G$1</c:f>
              <c:numCache>
                <c:formatCode>General</c:formatCode>
                <c:ptCount val="6"/>
              </c:numCache>
            </c:numRef>
          </c:cat>
          <c:val>
            <c:numRef>
              <c:f>Sheet1!$B$2:$G$2</c:f>
              <c:numCache>
                <c:formatCode>#,##0%</c:formatCode>
                <c:ptCount val="6"/>
                <c:pt idx="0">
                  <c:v>0.90500000000000003</c:v>
                </c:pt>
                <c:pt idx="1">
                  <c:v>0.16900000000000001</c:v>
                </c:pt>
                <c:pt idx="2">
                  <c:v>9.2999999999999999E-2</c:v>
                </c:pt>
                <c:pt idx="3">
                  <c:v>6.3E-2</c:v>
                </c:pt>
                <c:pt idx="4">
                  <c:v>3.7999999999999999E-2</c:v>
                </c:pt>
                <c:pt idx="5" formatCode="0%">
                  <c:v>2.5000000000000001E-2</c:v>
                </c:pt>
              </c:numCache>
            </c:numRef>
          </c:val>
        </c:ser>
        <c:dLbls>
          <c:showLegendKey val="0"/>
          <c:showVal val="0"/>
          <c:showCatName val="0"/>
          <c:showSerName val="0"/>
          <c:showPercent val="0"/>
          <c:showBubbleSize val="0"/>
        </c:dLbls>
        <c:gapWidth val="70"/>
        <c:axId val="234125360"/>
        <c:axId val="234128104"/>
      </c:barChart>
      <c:catAx>
        <c:axId val="234125360"/>
        <c:scaling>
          <c:orientation val="minMax"/>
        </c:scaling>
        <c:delete val="0"/>
        <c:axPos val="b"/>
        <c:numFmt formatCode="General" sourceLinked="1"/>
        <c:majorTickMark val="out"/>
        <c:minorTickMark val="none"/>
        <c:tickLblPos val="none"/>
        <c:spPr>
          <a:ln w="3170">
            <a:solidFill>
              <a:schemeClr val="tx1"/>
            </a:solidFill>
            <a:prstDash val="solid"/>
          </a:ln>
        </c:spPr>
        <c:crossAx val="234128104"/>
        <c:crossesAt val="0"/>
        <c:auto val="1"/>
        <c:lblAlgn val="ctr"/>
        <c:lblOffset val="100"/>
        <c:tickLblSkip val="1"/>
        <c:tickMarkSkip val="1"/>
        <c:noMultiLvlLbl val="0"/>
      </c:catAx>
      <c:valAx>
        <c:axId val="234128104"/>
        <c:scaling>
          <c:orientation val="minMax"/>
          <c:max val="1.5"/>
          <c:min val="0"/>
        </c:scaling>
        <c:delete val="1"/>
        <c:axPos val="l"/>
        <c:numFmt formatCode="#,##0%" sourceLinked="1"/>
        <c:majorTickMark val="out"/>
        <c:minorTickMark val="none"/>
        <c:tickLblPos val="nextTo"/>
        <c:crossAx val="234125360"/>
        <c:crosses val="autoZero"/>
        <c:crossBetween val="between"/>
        <c:majorUnit val="0.2"/>
        <c:minorUnit val="0.1"/>
      </c:valAx>
      <c:spPr>
        <a:noFill/>
        <a:ln w="25363">
          <a:noFill/>
        </a:ln>
      </c:spPr>
    </c:plotArea>
    <c:plotVisOnly val="1"/>
    <c:dispBlanksAs val="gap"/>
    <c:showDLblsOverMax val="0"/>
  </c:chart>
  <c:spPr>
    <a:noFill/>
    <a:ln>
      <a:noFill/>
    </a:ln>
  </c:spPr>
  <c:txPr>
    <a:bodyPr/>
    <a:lstStyle/>
    <a:p>
      <a:pPr>
        <a:defRPr sz="1398"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1"/>
          <c:h val="1"/>
        </c:manualLayout>
      </c:layout>
      <c:barChart>
        <c:barDir val="col"/>
        <c:grouping val="clustered"/>
        <c:varyColors val="0"/>
        <c:ser>
          <c:idx val="0"/>
          <c:order val="0"/>
          <c:tx>
            <c:strRef>
              <c:f>Sheet1!$A$2</c:f>
              <c:strCache>
                <c:ptCount val="1"/>
                <c:pt idx="0">
                  <c:v>Total</c:v>
                </c:pt>
              </c:strCache>
            </c:strRef>
          </c:tx>
          <c:spPr>
            <a:solidFill>
              <a:schemeClr val="accent3">
                <a:lumMod val="75000"/>
              </a:schemeClr>
            </a:solidFill>
            <a:ln w="25363">
              <a:noFill/>
            </a:ln>
          </c:spPr>
          <c:invertIfNegative val="0"/>
          <c:dPt>
            <c:idx val="1"/>
            <c:invertIfNegative val="0"/>
            <c:bubble3D val="0"/>
          </c:dPt>
          <c:dPt>
            <c:idx val="2"/>
            <c:invertIfNegative val="0"/>
            <c:bubble3D val="0"/>
          </c:dPt>
          <c:dPt>
            <c:idx val="3"/>
            <c:invertIfNegative val="0"/>
            <c:bubble3D val="0"/>
          </c:dPt>
          <c:dPt>
            <c:idx val="4"/>
            <c:invertIfNegative val="0"/>
            <c:bubble3D val="0"/>
          </c:dPt>
          <c:dLbls>
            <c:dLbl>
              <c:idx val="0"/>
              <c:layout>
                <c:manualLayout>
                  <c:x val="-1.5888099753364562E-3"/>
                  <c:y val="6.2143848315939073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4.6498370634851039E-3"/>
                  <c:y val="-5.0064332667477774E-7"/>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extLst>
            </c:dLbl>
            <c:spPr>
              <a:noFill/>
              <a:ln w="25363">
                <a:noFill/>
              </a:ln>
            </c:spPr>
            <c:txPr>
              <a:bodyPr/>
              <a:lstStyle/>
              <a:p>
                <a:pPr>
                  <a:defRPr sz="1300" b="0"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Sheet1!$B$1:$D$1</c:f>
              <c:numCache>
                <c:formatCode>General</c:formatCode>
                <c:ptCount val="3"/>
              </c:numCache>
            </c:numRef>
          </c:cat>
          <c:val>
            <c:numRef>
              <c:f>Sheet1!$B$2:$D$2</c:f>
              <c:numCache>
                <c:formatCode>#,##0%</c:formatCode>
                <c:ptCount val="3"/>
                <c:pt idx="0">
                  <c:v>0.86599999999999999</c:v>
                </c:pt>
                <c:pt idx="1">
                  <c:v>0.123</c:v>
                </c:pt>
                <c:pt idx="2">
                  <c:v>1.0999999999999999E-2</c:v>
                </c:pt>
              </c:numCache>
            </c:numRef>
          </c:val>
        </c:ser>
        <c:dLbls>
          <c:showLegendKey val="0"/>
          <c:showVal val="0"/>
          <c:showCatName val="0"/>
          <c:showSerName val="0"/>
          <c:showPercent val="0"/>
          <c:showBubbleSize val="0"/>
        </c:dLbls>
        <c:gapWidth val="70"/>
        <c:axId val="234125752"/>
        <c:axId val="234126144"/>
      </c:barChart>
      <c:catAx>
        <c:axId val="234125752"/>
        <c:scaling>
          <c:orientation val="minMax"/>
        </c:scaling>
        <c:delete val="0"/>
        <c:axPos val="b"/>
        <c:numFmt formatCode="General" sourceLinked="1"/>
        <c:majorTickMark val="out"/>
        <c:minorTickMark val="none"/>
        <c:tickLblPos val="none"/>
        <c:spPr>
          <a:ln w="3170">
            <a:solidFill>
              <a:schemeClr val="tx1"/>
            </a:solidFill>
            <a:prstDash val="solid"/>
          </a:ln>
        </c:spPr>
        <c:crossAx val="234126144"/>
        <c:crossesAt val="0"/>
        <c:auto val="1"/>
        <c:lblAlgn val="ctr"/>
        <c:lblOffset val="100"/>
        <c:tickLblSkip val="1"/>
        <c:tickMarkSkip val="1"/>
        <c:noMultiLvlLbl val="0"/>
      </c:catAx>
      <c:valAx>
        <c:axId val="234126144"/>
        <c:scaling>
          <c:orientation val="minMax"/>
          <c:max val="1.3"/>
          <c:min val="0"/>
        </c:scaling>
        <c:delete val="1"/>
        <c:axPos val="l"/>
        <c:numFmt formatCode="#,##0%" sourceLinked="1"/>
        <c:majorTickMark val="out"/>
        <c:minorTickMark val="none"/>
        <c:tickLblPos val="nextTo"/>
        <c:crossAx val="234125752"/>
        <c:crosses val="autoZero"/>
        <c:crossBetween val="between"/>
        <c:majorUnit val="0.2"/>
        <c:minorUnit val="0.1"/>
      </c:valAx>
      <c:spPr>
        <a:noFill/>
        <a:ln w="25363">
          <a:noFill/>
        </a:ln>
      </c:spPr>
    </c:plotArea>
    <c:plotVisOnly val="1"/>
    <c:dispBlanksAs val="gap"/>
    <c:showDLblsOverMax val="0"/>
  </c:chart>
  <c:spPr>
    <a:noFill/>
    <a:ln>
      <a:noFill/>
    </a:ln>
  </c:spPr>
  <c:txPr>
    <a:bodyPr/>
    <a:lstStyle/>
    <a:p>
      <a:pPr>
        <a:defRPr sz="1398"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2.05616224648986E-2"/>
          <c:w val="0.59752238348454323"/>
          <c:h val="0.95029125259498692"/>
        </c:manualLayout>
      </c:layout>
      <c:barChart>
        <c:barDir val="bar"/>
        <c:grouping val="clustered"/>
        <c:varyColors val="0"/>
        <c:ser>
          <c:idx val="0"/>
          <c:order val="0"/>
          <c:tx>
            <c:strRef>
              <c:f>Sheet1!$B$1</c:f>
              <c:strCache>
                <c:ptCount val="1"/>
                <c:pt idx="0">
                  <c:v>Total</c:v>
                </c:pt>
              </c:strCache>
            </c:strRef>
          </c:tx>
          <c:spPr>
            <a:solidFill>
              <a:schemeClr val="accent3">
                <a:lumMod val="75000"/>
              </a:schemeClr>
            </a:solidFill>
            <a:ln w="10847">
              <a:solidFill>
                <a:schemeClr val="accent3">
                  <a:lumMod val="75000"/>
                </a:schemeClr>
              </a:solidFill>
              <a:prstDash val="solid"/>
            </a:ln>
          </c:spPr>
          <c:invertIfNegative val="0"/>
          <c:dLbls>
            <c:dLbl>
              <c:idx val="0"/>
              <c:layout/>
              <c:tx>
                <c:rich>
                  <a:bodyPr/>
                  <a:lstStyle/>
                  <a:p>
                    <a:r>
                      <a:rPr lang="en-US" sz="1300" b="1" dirty="0" smtClean="0">
                        <a:latin typeface="+mn-lt"/>
                      </a:rPr>
                      <a:t>3%</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sz="1300" b="1" dirty="0" smtClean="0">
                        <a:latin typeface="+mn-lt"/>
                      </a:rPr>
                      <a:t>4%</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1.4667706081887777E-4"/>
                  <c:y val="1.0191852293948904E-3"/>
                </c:manualLayout>
              </c:layout>
              <c:tx>
                <c:rich>
                  <a:bodyPr/>
                  <a:lstStyle/>
                  <a:p>
                    <a:r>
                      <a:rPr lang="en-US" sz="1300" b="1" dirty="0" smtClean="0">
                        <a:latin typeface="+mn-lt"/>
                      </a:rPr>
                      <a:t>35%</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2.1009414528022179E-3"/>
                </c:manualLayout>
              </c:layout>
              <c:tx>
                <c:rich>
                  <a:bodyPr/>
                  <a:lstStyle/>
                  <a:p>
                    <a:r>
                      <a:rPr lang="en-US" sz="1300" b="1" dirty="0" smtClean="0">
                        <a:latin typeface="+mn-lt"/>
                      </a:rPr>
                      <a:t>54%</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sz="1300" b="1" dirty="0" smtClean="0">
                        <a:latin typeface="+mn-lt"/>
                      </a:rPr>
                      <a:t>55%</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5"/>
              <c:layout/>
              <c:tx>
                <c:rich>
                  <a:bodyPr/>
                  <a:lstStyle/>
                  <a:p>
                    <a:r>
                      <a:rPr lang="en-US" sz="1300" b="1" dirty="0" smtClean="0">
                        <a:latin typeface="+mn-lt"/>
                      </a:rPr>
                      <a:t>57%</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6"/>
              <c:tx>
                <c:rich>
                  <a:bodyPr/>
                  <a:lstStyle/>
                  <a:p>
                    <a:r>
                      <a:rPr lang="hr-HR" sz="1300" b="1"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7"/>
              <c:tx>
                <c:rich>
                  <a:bodyPr/>
                  <a:lstStyle/>
                  <a:p>
                    <a:r>
                      <a:rPr lang="hr-HR" sz="1300" b="1" dirty="0" smtClean="0">
                        <a:latin typeface="+mn-lt"/>
                      </a:rPr>
                      <a:t>8%</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8"/>
              <c:tx>
                <c:rich>
                  <a:bodyPr/>
                  <a:lstStyle/>
                  <a:p>
                    <a:r>
                      <a:rPr lang="hr-HR" sz="1300" b="1" dirty="0" smtClean="0">
                        <a:latin typeface="+mn-lt"/>
                      </a:rPr>
                      <a:t>77%</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9"/>
              <c:tx>
                <c:rich>
                  <a:bodyPr/>
                  <a:lstStyle/>
                  <a:p>
                    <a:r>
                      <a:rPr lang="hr-HR" sz="1300" b="1" smtClean="0">
                        <a:latin typeface="+mn-lt"/>
                      </a:rPr>
                      <a:t>77%</a:t>
                    </a:r>
                    <a:endParaRPr lang="en-US" dirty="0"/>
                  </a:p>
                </c:rich>
              </c:tx>
              <c:showLegendKey val="0"/>
              <c:showVal val="1"/>
              <c:showCatName val="0"/>
              <c:showSerName val="0"/>
              <c:showPercent val="0"/>
              <c:showBubbleSize val="0"/>
              <c:extLst>
                <c:ext xmlns:c15="http://schemas.microsoft.com/office/drawing/2012/chart" uri="{CE6537A1-D6FC-4f65-9D91-7224C49458BB}"/>
              </c:extLst>
            </c:dLbl>
            <c:numFmt formatCode="#,##0.0" sourceLinked="0"/>
            <c:spPr>
              <a:noFill/>
              <a:ln w="21697">
                <a:noFill/>
              </a:ln>
            </c:spPr>
            <c:txPr>
              <a:bodyPr/>
              <a:lstStyle/>
              <a:p>
                <a:pPr>
                  <a:defRPr sz="1300" b="1" i="0" u="none" strike="noStrike" baseline="0">
                    <a:solidFill>
                      <a:schemeClr val="tx1"/>
                    </a:solidFill>
                    <a:latin typeface="+mn-lt"/>
                    <a:ea typeface="Tele-GroteskEENor"/>
                    <a:cs typeface="Tele-GroteskEENor"/>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Sheet1!$A$2:$A$7</c:f>
              <c:numCache>
                <c:formatCode>General</c:formatCode>
                <c:ptCount val="6"/>
              </c:numCache>
            </c:numRef>
          </c:cat>
          <c:val>
            <c:numRef>
              <c:f>Sheet1!$B$2:$B$7</c:f>
              <c:numCache>
                <c:formatCode>0.0</c:formatCode>
                <c:ptCount val="6"/>
                <c:pt idx="0">
                  <c:v>3.4</c:v>
                </c:pt>
                <c:pt idx="1">
                  <c:v>3.6</c:v>
                </c:pt>
                <c:pt idx="2">
                  <c:v>34.9</c:v>
                </c:pt>
                <c:pt idx="3">
                  <c:v>53.9</c:v>
                </c:pt>
                <c:pt idx="4">
                  <c:v>54.9</c:v>
                </c:pt>
                <c:pt idx="5">
                  <c:v>56.9</c:v>
                </c:pt>
              </c:numCache>
            </c:numRef>
          </c:val>
        </c:ser>
        <c:dLbls>
          <c:showLegendKey val="0"/>
          <c:showVal val="0"/>
          <c:showCatName val="0"/>
          <c:showSerName val="0"/>
          <c:showPercent val="0"/>
          <c:showBubbleSize val="0"/>
        </c:dLbls>
        <c:gapWidth val="67"/>
        <c:axId val="235866432"/>
        <c:axId val="235866824"/>
      </c:barChart>
      <c:catAx>
        <c:axId val="235866432"/>
        <c:scaling>
          <c:orientation val="minMax"/>
        </c:scaling>
        <c:delete val="0"/>
        <c:axPos val="l"/>
        <c:numFmt formatCode="General" sourceLinked="1"/>
        <c:majorTickMark val="out"/>
        <c:minorTickMark val="none"/>
        <c:tickLblPos val="nextTo"/>
        <c:crossAx val="235866824"/>
        <c:crosses val="autoZero"/>
        <c:auto val="1"/>
        <c:lblAlgn val="ctr"/>
        <c:lblOffset val="0"/>
        <c:noMultiLvlLbl val="0"/>
      </c:catAx>
      <c:valAx>
        <c:axId val="235866824"/>
        <c:scaling>
          <c:orientation val="minMax"/>
          <c:max val="90"/>
          <c:min val="0"/>
        </c:scaling>
        <c:delete val="1"/>
        <c:axPos val="b"/>
        <c:numFmt formatCode="0.0" sourceLinked="1"/>
        <c:majorTickMark val="out"/>
        <c:minorTickMark val="none"/>
        <c:tickLblPos val="nextTo"/>
        <c:crossAx val="235866432"/>
        <c:crosses val="autoZero"/>
        <c:crossBetween val="between"/>
        <c:majorUnit val="10"/>
        <c:minorUnit val="0.1"/>
      </c:valAx>
      <c:spPr>
        <a:noFill/>
        <a:ln w="25361">
          <a:noFill/>
        </a:ln>
      </c:spPr>
    </c:plotArea>
    <c:plotVisOnly val="1"/>
    <c:dispBlanksAs val="gap"/>
    <c:showDLblsOverMax val="0"/>
  </c:chart>
  <c:spPr>
    <a:noFill/>
    <a:ln>
      <a:noFill/>
    </a:ln>
  </c:spPr>
  <c:txPr>
    <a:bodyPr/>
    <a:lstStyle/>
    <a:p>
      <a:pPr>
        <a:defRPr sz="1025" b="0" i="0" u="none" strike="noStrike" baseline="0">
          <a:solidFill>
            <a:schemeClr val="tx1"/>
          </a:solidFill>
          <a:latin typeface="Arial"/>
          <a:ea typeface="Arial"/>
          <a:cs typeface="Arial"/>
        </a:defRPr>
      </a:pPr>
      <a:endParaRPr lang="sr-Latn-R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2.05616224648986E-2"/>
          <c:w val="0.59752238348454323"/>
          <c:h val="0.95029125259498692"/>
        </c:manualLayout>
      </c:layout>
      <c:barChart>
        <c:barDir val="bar"/>
        <c:grouping val="clustered"/>
        <c:varyColors val="0"/>
        <c:ser>
          <c:idx val="0"/>
          <c:order val="0"/>
          <c:tx>
            <c:strRef>
              <c:f>Sheet1!$B$1</c:f>
              <c:strCache>
                <c:ptCount val="1"/>
                <c:pt idx="0">
                  <c:v>Total</c:v>
                </c:pt>
              </c:strCache>
            </c:strRef>
          </c:tx>
          <c:spPr>
            <a:solidFill>
              <a:schemeClr val="tx1"/>
            </a:solidFill>
            <a:ln w="10847">
              <a:solidFill>
                <a:schemeClr val="tx1"/>
              </a:solidFill>
              <a:prstDash val="solid"/>
            </a:ln>
          </c:spPr>
          <c:invertIfNegative val="0"/>
          <c:dLbls>
            <c:dLbl>
              <c:idx val="0"/>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sz="1300" b="1" dirty="0" smtClean="0">
                        <a:latin typeface="+mn-lt"/>
                      </a:rPr>
                      <a:t>3%</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1.4667706081887777E-4"/>
                  <c:y val="1.0191852293948904E-3"/>
                </c:manualLayout>
              </c:layout>
              <c:tx>
                <c:rich>
                  <a:bodyPr/>
                  <a:lstStyle/>
                  <a:p>
                    <a:r>
                      <a:rPr lang="en-US" sz="1300" b="1" dirty="0" smtClean="0">
                        <a:latin typeface="+mn-lt"/>
                      </a:rPr>
                      <a:t>21%</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2.1009414528022179E-3"/>
                </c:manualLayout>
              </c:layout>
              <c:tx>
                <c:rich>
                  <a:bodyPr/>
                  <a:lstStyle/>
                  <a:p>
                    <a:r>
                      <a:rPr lang="en-US" sz="1300" b="1" dirty="0" smtClean="0">
                        <a:latin typeface="+mn-lt"/>
                      </a:rPr>
                      <a:t>33%</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sz="1300" b="1" dirty="0" smtClean="0">
                        <a:latin typeface="+mn-lt"/>
                      </a:rPr>
                      <a:t>39%</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5"/>
              <c:layout/>
              <c:tx>
                <c:rich>
                  <a:bodyPr/>
                  <a:lstStyle/>
                  <a:p>
                    <a:r>
                      <a:rPr lang="en-US" sz="1300" b="1" dirty="0" smtClean="0">
                        <a:latin typeface="+mn-lt"/>
                      </a:rPr>
                      <a:t>47%</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6"/>
              <c:tx>
                <c:rich>
                  <a:bodyPr/>
                  <a:lstStyle/>
                  <a:p>
                    <a:r>
                      <a:rPr lang="hr-HR" sz="1300" b="1"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7"/>
              <c:tx>
                <c:rich>
                  <a:bodyPr/>
                  <a:lstStyle/>
                  <a:p>
                    <a:r>
                      <a:rPr lang="hr-HR" sz="1300" b="1" dirty="0" smtClean="0">
                        <a:latin typeface="+mn-lt"/>
                      </a:rPr>
                      <a:t>8%</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8"/>
              <c:tx>
                <c:rich>
                  <a:bodyPr/>
                  <a:lstStyle/>
                  <a:p>
                    <a:r>
                      <a:rPr lang="hr-HR" sz="1300" b="1" dirty="0" smtClean="0">
                        <a:latin typeface="+mn-lt"/>
                      </a:rPr>
                      <a:t>77%</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9"/>
              <c:tx>
                <c:rich>
                  <a:bodyPr/>
                  <a:lstStyle/>
                  <a:p>
                    <a:r>
                      <a:rPr lang="hr-HR" sz="1300" b="1" smtClean="0">
                        <a:latin typeface="+mn-lt"/>
                      </a:rPr>
                      <a:t>77%</a:t>
                    </a:r>
                    <a:endParaRPr lang="en-US" dirty="0"/>
                  </a:p>
                </c:rich>
              </c:tx>
              <c:showLegendKey val="0"/>
              <c:showVal val="1"/>
              <c:showCatName val="0"/>
              <c:showSerName val="0"/>
              <c:showPercent val="0"/>
              <c:showBubbleSize val="0"/>
              <c:extLst>
                <c:ext xmlns:c15="http://schemas.microsoft.com/office/drawing/2012/chart" uri="{CE6537A1-D6FC-4f65-9D91-7224C49458BB}"/>
              </c:extLst>
            </c:dLbl>
            <c:numFmt formatCode="#,##0.0" sourceLinked="0"/>
            <c:spPr>
              <a:noFill/>
              <a:ln w="21697">
                <a:noFill/>
              </a:ln>
            </c:spPr>
            <c:txPr>
              <a:bodyPr/>
              <a:lstStyle/>
              <a:p>
                <a:pPr>
                  <a:defRPr sz="1300" b="1" i="0" u="none" strike="noStrike" baseline="0">
                    <a:solidFill>
                      <a:schemeClr val="tx1"/>
                    </a:solidFill>
                    <a:latin typeface="+mn-lt"/>
                    <a:ea typeface="Tele-GroteskEENor"/>
                    <a:cs typeface="Tele-GroteskEENor"/>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Sheet1!$A$2:$A$7</c:f>
              <c:numCache>
                <c:formatCode>General</c:formatCode>
                <c:ptCount val="6"/>
              </c:numCache>
            </c:numRef>
          </c:cat>
          <c:val>
            <c:numRef>
              <c:f>Sheet1!$B$2:$B$7</c:f>
              <c:numCache>
                <c:formatCode>0.0</c:formatCode>
                <c:ptCount val="6"/>
                <c:pt idx="0">
                  <c:v>1.3</c:v>
                </c:pt>
                <c:pt idx="1">
                  <c:v>2.7</c:v>
                </c:pt>
                <c:pt idx="2">
                  <c:v>20.8</c:v>
                </c:pt>
                <c:pt idx="3">
                  <c:v>32.9</c:v>
                </c:pt>
                <c:pt idx="4">
                  <c:v>38.5</c:v>
                </c:pt>
                <c:pt idx="5">
                  <c:v>47</c:v>
                </c:pt>
              </c:numCache>
            </c:numRef>
          </c:val>
        </c:ser>
        <c:dLbls>
          <c:showLegendKey val="0"/>
          <c:showVal val="0"/>
          <c:showCatName val="0"/>
          <c:showSerName val="0"/>
          <c:showPercent val="0"/>
          <c:showBubbleSize val="0"/>
        </c:dLbls>
        <c:gapWidth val="67"/>
        <c:axId val="235867608"/>
        <c:axId val="235864080"/>
      </c:barChart>
      <c:catAx>
        <c:axId val="235867608"/>
        <c:scaling>
          <c:orientation val="minMax"/>
        </c:scaling>
        <c:delete val="0"/>
        <c:axPos val="l"/>
        <c:numFmt formatCode="General" sourceLinked="1"/>
        <c:majorTickMark val="out"/>
        <c:minorTickMark val="none"/>
        <c:tickLblPos val="nextTo"/>
        <c:crossAx val="235864080"/>
        <c:crosses val="autoZero"/>
        <c:auto val="1"/>
        <c:lblAlgn val="ctr"/>
        <c:lblOffset val="0"/>
        <c:noMultiLvlLbl val="0"/>
      </c:catAx>
      <c:valAx>
        <c:axId val="235864080"/>
        <c:scaling>
          <c:orientation val="minMax"/>
          <c:max val="90"/>
          <c:min val="0"/>
        </c:scaling>
        <c:delete val="1"/>
        <c:axPos val="b"/>
        <c:numFmt formatCode="0.0" sourceLinked="1"/>
        <c:majorTickMark val="out"/>
        <c:minorTickMark val="none"/>
        <c:tickLblPos val="nextTo"/>
        <c:crossAx val="235867608"/>
        <c:crosses val="autoZero"/>
        <c:crossBetween val="between"/>
        <c:majorUnit val="10"/>
        <c:minorUnit val="0.1"/>
      </c:valAx>
      <c:spPr>
        <a:noFill/>
        <a:ln w="25361">
          <a:noFill/>
        </a:ln>
      </c:spPr>
    </c:plotArea>
    <c:plotVisOnly val="1"/>
    <c:dispBlanksAs val="gap"/>
    <c:showDLblsOverMax val="0"/>
  </c:chart>
  <c:spPr>
    <a:noFill/>
    <a:ln>
      <a:noFill/>
    </a:ln>
  </c:spPr>
  <c:txPr>
    <a:bodyPr/>
    <a:lstStyle/>
    <a:p>
      <a:pPr>
        <a:defRPr sz="1025" b="0" i="0" u="none" strike="noStrike" baseline="0">
          <a:solidFill>
            <a:schemeClr val="tx1"/>
          </a:solidFill>
          <a:latin typeface="Arial"/>
          <a:ea typeface="Arial"/>
          <a:cs typeface="Arial"/>
        </a:defRPr>
      </a:pPr>
      <a:endParaRPr lang="sr-Latn-R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1"/>
          <c:h val="1"/>
        </c:manualLayout>
      </c:layout>
      <c:barChart>
        <c:barDir val="col"/>
        <c:grouping val="clustered"/>
        <c:varyColors val="0"/>
        <c:ser>
          <c:idx val="0"/>
          <c:order val="0"/>
          <c:tx>
            <c:strRef>
              <c:f>Sheet1!$A$2</c:f>
              <c:strCache>
                <c:ptCount val="1"/>
                <c:pt idx="0">
                  <c:v>Total</c:v>
                </c:pt>
              </c:strCache>
            </c:strRef>
          </c:tx>
          <c:spPr>
            <a:solidFill>
              <a:schemeClr val="accent3">
                <a:lumMod val="75000"/>
              </a:schemeClr>
            </a:solidFill>
            <a:ln w="25363">
              <a:noFill/>
            </a:ln>
          </c:spPr>
          <c:invertIfNegative val="0"/>
          <c:dPt>
            <c:idx val="1"/>
            <c:invertIfNegative val="0"/>
            <c:bubble3D val="0"/>
          </c:dPt>
          <c:dPt>
            <c:idx val="2"/>
            <c:invertIfNegative val="0"/>
            <c:bubble3D val="0"/>
          </c:dPt>
          <c:dPt>
            <c:idx val="3"/>
            <c:invertIfNegative val="0"/>
            <c:bubble3D val="0"/>
          </c:dPt>
          <c:dPt>
            <c:idx val="4"/>
            <c:invertIfNegative val="0"/>
            <c:bubble3D val="0"/>
          </c:dPt>
          <c:dLbls>
            <c:dLbl>
              <c:idx val="0"/>
              <c:layout>
                <c:manualLayout>
                  <c:x val="-1.5888099753364562E-3"/>
                  <c:y val="6.2143848315939073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4.6498370634851039E-3"/>
                  <c:y val="-5.0064332667477774E-7"/>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spPr>
              <a:noFill/>
              <a:ln w="25363">
                <a:noFill/>
              </a:ln>
            </c:spPr>
            <c:txPr>
              <a:bodyPr/>
              <a:lstStyle/>
              <a:p>
                <a:pPr>
                  <a:defRPr sz="1198" b="0"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Sheet1!$B$1:$F$1</c:f>
              <c:numCache>
                <c:formatCode>General</c:formatCode>
                <c:ptCount val="5"/>
              </c:numCache>
            </c:numRef>
          </c:cat>
          <c:val>
            <c:numRef>
              <c:f>Sheet1!$B$2:$F$2</c:f>
              <c:numCache>
                <c:formatCode>#,##0%</c:formatCode>
                <c:ptCount val="5"/>
                <c:pt idx="0">
                  <c:v>0.82</c:v>
                </c:pt>
                <c:pt idx="1">
                  <c:v>0.43</c:v>
                </c:pt>
                <c:pt idx="2">
                  <c:v>0.42</c:v>
                </c:pt>
                <c:pt idx="3">
                  <c:v>0.37</c:v>
                </c:pt>
                <c:pt idx="4">
                  <c:v>0.03</c:v>
                </c:pt>
              </c:numCache>
            </c:numRef>
          </c:val>
        </c:ser>
        <c:dLbls>
          <c:showLegendKey val="0"/>
          <c:showVal val="0"/>
          <c:showCatName val="0"/>
          <c:showSerName val="0"/>
          <c:showPercent val="0"/>
          <c:showBubbleSize val="0"/>
        </c:dLbls>
        <c:gapWidth val="70"/>
        <c:axId val="235865648"/>
        <c:axId val="235866040"/>
      </c:barChart>
      <c:catAx>
        <c:axId val="235865648"/>
        <c:scaling>
          <c:orientation val="minMax"/>
        </c:scaling>
        <c:delete val="0"/>
        <c:axPos val="b"/>
        <c:numFmt formatCode="General" sourceLinked="1"/>
        <c:majorTickMark val="out"/>
        <c:minorTickMark val="none"/>
        <c:tickLblPos val="none"/>
        <c:spPr>
          <a:ln w="3170">
            <a:solidFill>
              <a:schemeClr val="tx1"/>
            </a:solidFill>
            <a:prstDash val="solid"/>
          </a:ln>
        </c:spPr>
        <c:crossAx val="235866040"/>
        <c:crossesAt val="0"/>
        <c:auto val="1"/>
        <c:lblAlgn val="ctr"/>
        <c:lblOffset val="100"/>
        <c:tickLblSkip val="1"/>
        <c:tickMarkSkip val="1"/>
        <c:noMultiLvlLbl val="0"/>
      </c:catAx>
      <c:valAx>
        <c:axId val="235866040"/>
        <c:scaling>
          <c:orientation val="minMax"/>
          <c:max val="1.5"/>
          <c:min val="0"/>
        </c:scaling>
        <c:delete val="1"/>
        <c:axPos val="l"/>
        <c:numFmt formatCode="#,##0%" sourceLinked="1"/>
        <c:majorTickMark val="out"/>
        <c:minorTickMark val="none"/>
        <c:tickLblPos val="nextTo"/>
        <c:crossAx val="235865648"/>
        <c:crosses val="autoZero"/>
        <c:crossBetween val="between"/>
        <c:majorUnit val="0.2"/>
        <c:minorUnit val="0.1"/>
      </c:valAx>
      <c:spPr>
        <a:noFill/>
        <a:ln w="25363">
          <a:noFill/>
        </a:ln>
      </c:spPr>
    </c:plotArea>
    <c:plotVisOnly val="1"/>
    <c:dispBlanksAs val="gap"/>
    <c:showDLblsOverMax val="0"/>
  </c:chart>
  <c:spPr>
    <a:noFill/>
    <a:ln>
      <a:noFill/>
    </a:ln>
  </c:spPr>
  <c:txPr>
    <a:bodyPr/>
    <a:lstStyle/>
    <a:p>
      <a:pPr>
        <a:defRPr sz="1398"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1"/>
          <c:h val="1"/>
        </c:manualLayout>
      </c:layout>
      <c:barChart>
        <c:barDir val="col"/>
        <c:grouping val="clustered"/>
        <c:varyColors val="0"/>
        <c:ser>
          <c:idx val="0"/>
          <c:order val="0"/>
          <c:tx>
            <c:strRef>
              <c:f>Sheet1!$A$2</c:f>
              <c:strCache>
                <c:ptCount val="1"/>
                <c:pt idx="0">
                  <c:v>Total</c:v>
                </c:pt>
              </c:strCache>
            </c:strRef>
          </c:tx>
          <c:spPr>
            <a:solidFill>
              <a:schemeClr val="accent3">
                <a:lumMod val="75000"/>
              </a:schemeClr>
            </a:solidFill>
            <a:ln w="25363">
              <a:noFill/>
            </a:ln>
          </c:spPr>
          <c:invertIfNegative val="0"/>
          <c:dPt>
            <c:idx val="1"/>
            <c:invertIfNegative val="0"/>
            <c:bubble3D val="0"/>
          </c:dPt>
          <c:dPt>
            <c:idx val="2"/>
            <c:invertIfNegative val="0"/>
            <c:bubble3D val="0"/>
          </c:dPt>
          <c:dPt>
            <c:idx val="3"/>
            <c:invertIfNegative val="0"/>
            <c:bubble3D val="0"/>
          </c:dPt>
          <c:dPt>
            <c:idx val="4"/>
            <c:invertIfNegative val="0"/>
            <c:bubble3D val="0"/>
          </c:dPt>
          <c:dLbls>
            <c:dLbl>
              <c:idx val="0"/>
              <c:layout>
                <c:manualLayout>
                  <c:x val="-1.5888099753364562E-3"/>
                  <c:y val="6.2143848315939073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4.6498370634851039E-3"/>
                  <c:y val="-5.0064332667477774E-7"/>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1.271634049753933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spPr>
              <a:noFill/>
              <a:ln w="25363">
                <a:noFill/>
              </a:ln>
            </c:spPr>
            <c:txPr>
              <a:bodyPr/>
              <a:lstStyle/>
              <a:p>
                <a:pPr>
                  <a:defRPr sz="1198" b="0"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Sheet1!$B$1:$E$1</c:f>
              <c:numCache>
                <c:formatCode>General</c:formatCode>
                <c:ptCount val="4"/>
              </c:numCache>
            </c:numRef>
          </c:cat>
          <c:val>
            <c:numRef>
              <c:f>Sheet1!$B$2:$E$2</c:f>
              <c:numCache>
                <c:formatCode>#,##0%</c:formatCode>
                <c:ptCount val="4"/>
                <c:pt idx="0">
                  <c:v>0.08</c:v>
                </c:pt>
                <c:pt idx="1">
                  <c:v>0.31</c:v>
                </c:pt>
                <c:pt idx="2">
                  <c:v>0.35</c:v>
                </c:pt>
                <c:pt idx="3">
                  <c:v>0.25</c:v>
                </c:pt>
              </c:numCache>
            </c:numRef>
          </c:val>
        </c:ser>
        <c:dLbls>
          <c:showLegendKey val="0"/>
          <c:showVal val="0"/>
          <c:showCatName val="0"/>
          <c:showSerName val="0"/>
          <c:showPercent val="0"/>
          <c:showBubbleSize val="0"/>
        </c:dLbls>
        <c:gapWidth val="70"/>
        <c:axId val="236755480"/>
        <c:axId val="236752344"/>
      </c:barChart>
      <c:catAx>
        <c:axId val="236755480"/>
        <c:scaling>
          <c:orientation val="minMax"/>
        </c:scaling>
        <c:delete val="0"/>
        <c:axPos val="b"/>
        <c:numFmt formatCode="General" sourceLinked="1"/>
        <c:majorTickMark val="out"/>
        <c:minorTickMark val="none"/>
        <c:tickLblPos val="none"/>
        <c:spPr>
          <a:ln w="3170">
            <a:solidFill>
              <a:schemeClr val="tx1"/>
            </a:solidFill>
            <a:prstDash val="solid"/>
          </a:ln>
        </c:spPr>
        <c:crossAx val="236752344"/>
        <c:crossesAt val="0"/>
        <c:auto val="1"/>
        <c:lblAlgn val="ctr"/>
        <c:lblOffset val="100"/>
        <c:tickLblSkip val="1"/>
        <c:tickMarkSkip val="1"/>
        <c:noMultiLvlLbl val="0"/>
      </c:catAx>
      <c:valAx>
        <c:axId val="236752344"/>
        <c:scaling>
          <c:orientation val="minMax"/>
          <c:max val="0.5"/>
          <c:min val="0"/>
        </c:scaling>
        <c:delete val="1"/>
        <c:axPos val="l"/>
        <c:numFmt formatCode="#,##0%" sourceLinked="1"/>
        <c:majorTickMark val="out"/>
        <c:minorTickMark val="none"/>
        <c:tickLblPos val="nextTo"/>
        <c:crossAx val="236755480"/>
        <c:crosses val="autoZero"/>
        <c:crossBetween val="between"/>
        <c:majorUnit val="0.2"/>
        <c:minorUnit val="0.1"/>
      </c:valAx>
      <c:spPr>
        <a:noFill/>
        <a:ln w="25363">
          <a:noFill/>
        </a:ln>
      </c:spPr>
    </c:plotArea>
    <c:plotVisOnly val="1"/>
    <c:dispBlanksAs val="gap"/>
    <c:showDLblsOverMax val="0"/>
  </c:chart>
  <c:spPr>
    <a:noFill/>
    <a:ln>
      <a:noFill/>
    </a:ln>
  </c:spPr>
  <c:txPr>
    <a:bodyPr/>
    <a:lstStyle/>
    <a:p>
      <a:pPr>
        <a:defRPr sz="1398"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802919708029197"/>
          <c:y val="0.26035502958579881"/>
          <c:w val="0.78345498783454992"/>
          <c:h val="0.57988165680473369"/>
        </c:manualLayout>
      </c:layout>
      <c:barChart>
        <c:barDir val="bar"/>
        <c:grouping val="stacked"/>
        <c:varyColors val="0"/>
        <c:ser>
          <c:idx val="0"/>
          <c:order val="0"/>
          <c:tx>
            <c:strRef>
              <c:f>Sheet1!$A$2</c:f>
              <c:strCache>
                <c:ptCount val="1"/>
                <c:pt idx="0">
                  <c:v>Da</c:v>
                </c:pt>
              </c:strCache>
            </c:strRef>
          </c:tx>
          <c:spPr>
            <a:solidFill>
              <a:schemeClr val="accent3">
                <a:lumMod val="75000"/>
              </a:schemeClr>
            </a:solidFill>
            <a:ln w="25400">
              <a:noFill/>
            </a:ln>
          </c:spPr>
          <c:invertIfNegative val="0"/>
          <c:dLbls>
            <c:spPr>
              <a:noFill/>
              <a:ln w="25400">
                <a:noFill/>
              </a:ln>
            </c:spPr>
            <c:txPr>
              <a:bodyPr/>
              <a:lstStyle/>
              <a:p>
                <a:pPr>
                  <a:defRPr sz="1400" b="1" i="0" u="none" strike="noStrike" baseline="0">
                    <a:solidFill>
                      <a:srgbClr val="FFFFFF"/>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Sheet1!$B$1:$B$1</c:f>
              <c:numCache>
                <c:formatCode>General</c:formatCode>
                <c:ptCount val="1"/>
              </c:numCache>
            </c:numRef>
          </c:cat>
          <c:val>
            <c:numRef>
              <c:f>Sheet1!$B$2:$B$2</c:f>
              <c:numCache>
                <c:formatCode>0%</c:formatCode>
                <c:ptCount val="1"/>
                <c:pt idx="0">
                  <c:v>0.63</c:v>
                </c:pt>
              </c:numCache>
            </c:numRef>
          </c:val>
        </c:ser>
        <c:ser>
          <c:idx val="1"/>
          <c:order val="1"/>
          <c:tx>
            <c:strRef>
              <c:f>Sheet1!$A$3</c:f>
              <c:strCache>
                <c:ptCount val="1"/>
                <c:pt idx="0">
                  <c:v>Ne</c:v>
                </c:pt>
              </c:strCache>
            </c:strRef>
          </c:tx>
          <c:spPr>
            <a:solidFill>
              <a:schemeClr val="bg1">
                <a:lumMod val="75000"/>
              </a:schemeClr>
            </a:solidFill>
            <a:ln w="25400">
              <a:noFill/>
            </a:ln>
          </c:spPr>
          <c:invertIfNegative val="0"/>
          <c:dLbls>
            <c:dLbl>
              <c:idx val="0"/>
              <c:layout/>
              <c:tx>
                <c:rich>
                  <a:bodyPr/>
                  <a:lstStyle/>
                  <a:p>
                    <a:pPr>
                      <a:defRPr sz="1400" b="1" i="0" u="none" strike="noStrike" baseline="0">
                        <a:solidFill>
                          <a:schemeClr val="bg1"/>
                        </a:solidFill>
                        <a:latin typeface="Calibri"/>
                        <a:ea typeface="Calibri"/>
                        <a:cs typeface="Calibri"/>
                      </a:defRPr>
                    </a:pPr>
                    <a:r>
                      <a:rPr lang="en-US" dirty="0" smtClean="0">
                        <a:solidFill>
                          <a:schemeClr val="bg1"/>
                        </a:solidFill>
                      </a:rPr>
                      <a:t>37%</a:t>
                    </a:r>
                    <a:endParaRPr lang="en-US" dirty="0">
                      <a:solidFill>
                        <a:schemeClr val="bg1"/>
                      </a:solidFill>
                    </a:endParaRPr>
                  </a:p>
                </c:rich>
              </c:tx>
              <c:spPr>
                <a:noFill/>
                <a:ln w="25400">
                  <a:noFill/>
                </a:ln>
              </c:spPr>
              <c:showLegendKey val="0"/>
              <c:showVal val="0"/>
              <c:showCatName val="0"/>
              <c:showSerName val="0"/>
              <c:showPercent val="0"/>
              <c:showBubbleSize val="0"/>
              <c:extLst>
                <c:ext xmlns:c15="http://schemas.microsoft.com/office/drawing/2012/chart" uri="{CE6537A1-D6FC-4f65-9D91-7224C49458BB}">
                  <c15:layout/>
                </c:ext>
              </c:extLst>
            </c:dLbl>
            <c:spPr>
              <a:noFill/>
              <a:ln w="25400">
                <a:noFill/>
              </a:ln>
            </c:spPr>
            <c:txPr>
              <a:bodyPr/>
              <a:lstStyle/>
              <a:p>
                <a:pPr>
                  <a:defRPr sz="1400" b="1" i="0" u="none" strike="noStrike" baseline="0">
                    <a:solidFill>
                      <a:schemeClr val="tx2"/>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Sheet1!$B$1:$B$1</c:f>
              <c:numCache>
                <c:formatCode>General</c:formatCode>
                <c:ptCount val="1"/>
              </c:numCache>
            </c:numRef>
          </c:cat>
          <c:val>
            <c:numRef>
              <c:f>Sheet1!$B$3:$B$3</c:f>
              <c:numCache>
                <c:formatCode>0%</c:formatCode>
                <c:ptCount val="1"/>
                <c:pt idx="0">
                  <c:v>0.37</c:v>
                </c:pt>
              </c:numCache>
            </c:numRef>
          </c:val>
        </c:ser>
        <c:dLbls>
          <c:showLegendKey val="0"/>
          <c:showVal val="0"/>
          <c:showCatName val="0"/>
          <c:showSerName val="0"/>
          <c:showPercent val="0"/>
          <c:showBubbleSize val="0"/>
        </c:dLbls>
        <c:gapWidth val="40"/>
        <c:overlap val="100"/>
        <c:axId val="236752736"/>
        <c:axId val="236757048"/>
      </c:barChart>
      <c:catAx>
        <c:axId val="236752736"/>
        <c:scaling>
          <c:orientation val="minMax"/>
        </c:scaling>
        <c:delete val="1"/>
        <c:axPos val="l"/>
        <c:numFmt formatCode="General" sourceLinked="1"/>
        <c:majorTickMark val="out"/>
        <c:minorTickMark val="none"/>
        <c:tickLblPos val="nextTo"/>
        <c:crossAx val="236757048"/>
        <c:crossesAt val="0"/>
        <c:auto val="1"/>
        <c:lblAlgn val="ctr"/>
        <c:lblOffset val="100"/>
        <c:noMultiLvlLbl val="0"/>
      </c:catAx>
      <c:valAx>
        <c:axId val="236757048"/>
        <c:scaling>
          <c:orientation val="minMax"/>
          <c:max val="1"/>
          <c:min val="0"/>
        </c:scaling>
        <c:delete val="1"/>
        <c:axPos val="b"/>
        <c:numFmt formatCode="0%" sourceLinked="1"/>
        <c:majorTickMark val="out"/>
        <c:minorTickMark val="none"/>
        <c:tickLblPos val="nextTo"/>
        <c:crossAx val="236752736"/>
        <c:crosses val="autoZero"/>
        <c:crossBetween val="between"/>
        <c:majorUnit val="0.2"/>
        <c:minorUnit val="0.1"/>
      </c:valAx>
      <c:spPr>
        <a:noFill/>
        <a:ln w="25400">
          <a:noFill/>
        </a:ln>
      </c:spPr>
    </c:plotArea>
    <c:legend>
      <c:legendPos val="r"/>
      <c:layout>
        <c:manualLayout>
          <c:xMode val="edge"/>
          <c:yMode val="edge"/>
          <c:x val="0.21046228710462286"/>
          <c:y val="8.2840236686390539E-2"/>
          <c:w val="0.78345498783454992"/>
          <c:h val="0.28994082840236685"/>
        </c:manualLayout>
      </c:layout>
      <c:overlay val="0"/>
      <c:spPr>
        <a:noFill/>
        <a:ln w="25400">
          <a:noFill/>
        </a:ln>
      </c:spPr>
      <c:txPr>
        <a:bodyPr/>
        <a:lstStyle/>
        <a:p>
          <a:pPr>
            <a:defRPr sz="1285" b="0" i="0" u="none" strike="noStrike" baseline="0">
              <a:solidFill>
                <a:schemeClr val="tx1"/>
              </a:solidFill>
              <a:latin typeface="Calibri"/>
              <a:ea typeface="Calibri"/>
              <a:cs typeface="Calibri"/>
            </a:defRPr>
          </a:pPr>
          <a:endParaRPr lang="sr-Latn-RS"/>
        </a:p>
      </c:txPr>
    </c:legend>
    <c:plotVisOnly val="1"/>
    <c:dispBlanksAs val="gap"/>
    <c:showDLblsOverMax val="0"/>
  </c:chart>
  <c:spPr>
    <a:noFill/>
    <a:ln>
      <a:noFill/>
    </a:ln>
  </c:spPr>
  <c:txPr>
    <a:bodyPr/>
    <a:lstStyle/>
    <a:p>
      <a:pPr>
        <a:defRPr sz="1400"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2.05616224648986E-2"/>
          <c:w val="0.59752238348454323"/>
          <c:h val="0.95029125259498692"/>
        </c:manualLayout>
      </c:layout>
      <c:barChart>
        <c:barDir val="bar"/>
        <c:grouping val="clustered"/>
        <c:varyColors val="0"/>
        <c:ser>
          <c:idx val="0"/>
          <c:order val="0"/>
          <c:tx>
            <c:strRef>
              <c:f>Sheet1!$B$1</c:f>
              <c:strCache>
                <c:ptCount val="1"/>
                <c:pt idx="0">
                  <c:v>Total</c:v>
                </c:pt>
              </c:strCache>
            </c:strRef>
          </c:tx>
          <c:spPr>
            <a:solidFill>
              <a:schemeClr val="accent3">
                <a:lumMod val="75000"/>
              </a:schemeClr>
            </a:solidFill>
            <a:ln w="10847">
              <a:solidFill>
                <a:schemeClr val="accent3">
                  <a:lumMod val="75000"/>
                </a:schemeClr>
              </a:solidFill>
              <a:prstDash val="solid"/>
            </a:ln>
          </c:spPr>
          <c:invertIfNegative val="0"/>
          <c:dLbls>
            <c:dLbl>
              <c:idx val="0"/>
              <c:layout/>
              <c:tx>
                <c:rich>
                  <a:bodyPr/>
                  <a:lstStyle/>
                  <a:p>
                    <a:r>
                      <a:rPr lang="en-US" sz="1300" b="1" dirty="0" smtClean="0">
                        <a:latin typeface="+mn-lt"/>
                      </a:rPr>
                      <a:t>2%</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sz="1300" b="1" dirty="0" smtClean="0">
                        <a:latin typeface="+mn-lt"/>
                      </a:rPr>
                      <a:t>5%</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1.4667706081887777E-4"/>
                  <c:y val="1.0191852293948904E-3"/>
                </c:manualLayout>
              </c:layout>
              <c:tx>
                <c:rich>
                  <a:bodyPr/>
                  <a:lstStyle/>
                  <a:p>
                    <a:r>
                      <a:rPr lang="en-US" sz="1300" b="1" dirty="0" smtClean="0">
                        <a:latin typeface="+mn-lt"/>
                      </a:rPr>
                      <a:t>0%</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2.1009414528022179E-3"/>
                </c:manualLayout>
              </c:layout>
              <c:tx>
                <c:rich>
                  <a:bodyPr/>
                  <a:lstStyle/>
                  <a:p>
                    <a:r>
                      <a:rPr lang="en-US" sz="1300" b="1" dirty="0" smtClean="0">
                        <a:latin typeface="+mn-lt"/>
                      </a:rPr>
                      <a:t>1%</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5"/>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6"/>
              <c:layout/>
              <c:tx>
                <c:rich>
                  <a:bodyPr/>
                  <a:lstStyle/>
                  <a:p>
                    <a:r>
                      <a:rPr lang="en-US" sz="1300" b="1"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7"/>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8"/>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9"/>
              <c:layout/>
              <c:tx>
                <c:rich>
                  <a:bodyPr/>
                  <a:lstStyle/>
                  <a:p>
                    <a:r>
                      <a:rPr lang="en-US" sz="1300" b="1" dirty="0" smtClean="0">
                        <a:latin typeface="+mn-lt"/>
                      </a:rPr>
                      <a:t>2%</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0"/>
              <c:layout/>
              <c:tx>
                <c:rich>
                  <a:bodyPr/>
                  <a:lstStyle/>
                  <a:p>
                    <a:r>
                      <a:rPr lang="en-US" smtClean="0"/>
                      <a:t>3%</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1"/>
              <c:layout/>
              <c:tx>
                <c:rich>
                  <a:bodyPr/>
                  <a:lstStyle/>
                  <a:p>
                    <a:r>
                      <a:rPr lang="en-US" smtClean="0"/>
                      <a:t>3%</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2"/>
              <c:layout/>
              <c:tx>
                <c:rich>
                  <a:bodyPr/>
                  <a:lstStyle/>
                  <a:p>
                    <a:r>
                      <a:rPr lang="en-US" dirty="0" smtClean="0"/>
                      <a:t>4%</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3"/>
              <c:layout/>
              <c:tx>
                <c:rich>
                  <a:bodyPr/>
                  <a:lstStyle/>
                  <a:p>
                    <a:r>
                      <a:rPr lang="en-US" smtClean="0"/>
                      <a:t>4%</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4"/>
              <c:layout/>
              <c:tx>
                <c:rich>
                  <a:bodyPr/>
                  <a:lstStyle/>
                  <a:p>
                    <a:r>
                      <a:rPr lang="en-US" dirty="0" smtClean="0"/>
                      <a:t>5%</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5"/>
              <c:layout/>
              <c:tx>
                <c:rich>
                  <a:bodyPr/>
                  <a:lstStyle/>
                  <a:p>
                    <a:r>
                      <a:rPr lang="en-US" dirty="0" smtClean="0"/>
                      <a:t>5%</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6"/>
              <c:layout/>
              <c:tx>
                <c:rich>
                  <a:bodyPr/>
                  <a:lstStyle/>
                  <a:p>
                    <a:r>
                      <a:rPr lang="en-US" smtClean="0"/>
                      <a:t>5%</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7"/>
              <c:layout/>
              <c:tx>
                <c:rich>
                  <a:bodyPr/>
                  <a:lstStyle/>
                  <a:p>
                    <a:r>
                      <a:rPr lang="en-US" smtClean="0"/>
                      <a:t>5%</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8"/>
              <c:layout/>
              <c:tx>
                <c:rich>
                  <a:bodyPr/>
                  <a:lstStyle/>
                  <a:p>
                    <a:r>
                      <a:rPr lang="en-US" smtClean="0"/>
                      <a:t>5%</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9"/>
              <c:layout/>
              <c:tx>
                <c:rich>
                  <a:bodyPr/>
                  <a:lstStyle/>
                  <a:p>
                    <a:r>
                      <a:rPr lang="en-US" smtClean="0"/>
                      <a:t>6%</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0"/>
              <c:layout/>
              <c:tx>
                <c:rich>
                  <a:bodyPr/>
                  <a:lstStyle/>
                  <a:p>
                    <a:r>
                      <a:rPr lang="en-US" smtClean="0"/>
                      <a:t>10%</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1"/>
              <c:layout/>
              <c:tx>
                <c:rich>
                  <a:bodyPr/>
                  <a:lstStyle/>
                  <a:p>
                    <a:r>
                      <a:rPr lang="en-US" smtClean="0"/>
                      <a:t>11%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2"/>
              <c:layout/>
              <c:tx>
                <c:rich>
                  <a:bodyPr/>
                  <a:lstStyle/>
                  <a:p>
                    <a:r>
                      <a:rPr lang="en-US" smtClean="0"/>
                      <a:t>17%</a:t>
                    </a:r>
                    <a:endParaRPr lang="en-US"/>
                  </a:p>
                </c:rich>
              </c:tx>
              <c:showLegendKey val="0"/>
              <c:showVal val="1"/>
              <c:showCatName val="0"/>
              <c:showSerName val="0"/>
              <c:showPercent val="0"/>
              <c:showBubbleSize val="0"/>
              <c:extLst>
                <c:ext xmlns:c15="http://schemas.microsoft.com/office/drawing/2012/chart" uri="{CE6537A1-D6FC-4f65-9D91-7224C49458BB}">
                  <c15:layout/>
                </c:ext>
              </c:extLst>
            </c:dLbl>
            <c:dLbl>
              <c:idx val="23"/>
              <c:layout/>
              <c:tx>
                <c:rich>
                  <a:bodyPr/>
                  <a:lstStyle/>
                  <a:p>
                    <a:r>
                      <a:rPr lang="en-US" smtClean="0"/>
                      <a:t>24%</a:t>
                    </a:r>
                    <a:endParaRPr lang="en-US"/>
                  </a:p>
                </c:rich>
              </c:tx>
              <c:showLegendKey val="0"/>
              <c:showVal val="1"/>
              <c:showCatName val="0"/>
              <c:showSerName val="0"/>
              <c:showPercent val="0"/>
              <c:showBubbleSize val="0"/>
              <c:extLst>
                <c:ext xmlns:c15="http://schemas.microsoft.com/office/drawing/2012/chart" uri="{CE6537A1-D6FC-4f65-9D91-7224C49458BB}">
                  <c15:layout/>
                </c:ext>
              </c:extLst>
            </c:dLbl>
            <c:numFmt formatCode="#,##0.0" sourceLinked="0"/>
            <c:spPr>
              <a:noFill/>
              <a:ln w="21697">
                <a:noFill/>
              </a:ln>
            </c:spPr>
            <c:txPr>
              <a:bodyPr/>
              <a:lstStyle/>
              <a:p>
                <a:pPr>
                  <a:defRPr sz="1300" b="1" i="0" u="none" strike="noStrike" baseline="0">
                    <a:solidFill>
                      <a:schemeClr val="tx1"/>
                    </a:solidFill>
                    <a:latin typeface="+mn-lt"/>
                    <a:ea typeface="Tele-GroteskEENor"/>
                    <a:cs typeface="Tele-GroteskEENor"/>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Sheet1!$A$2:$A$25</c:f>
              <c:numCache>
                <c:formatCode>General</c:formatCode>
                <c:ptCount val="24"/>
              </c:numCache>
            </c:numRef>
          </c:cat>
          <c:val>
            <c:numRef>
              <c:f>Sheet1!$B$2:$B$25</c:f>
              <c:numCache>
                <c:formatCode>0.0</c:formatCode>
                <c:ptCount val="24"/>
                <c:pt idx="0">
                  <c:v>1.5</c:v>
                </c:pt>
                <c:pt idx="1">
                  <c:v>4.5999999999999996</c:v>
                </c:pt>
                <c:pt idx="2">
                  <c:v>0.4</c:v>
                </c:pt>
                <c:pt idx="3">
                  <c:v>0.7</c:v>
                </c:pt>
                <c:pt idx="4">
                  <c:v>0.7</c:v>
                </c:pt>
                <c:pt idx="5">
                  <c:v>0.8</c:v>
                </c:pt>
                <c:pt idx="6">
                  <c:v>0.8</c:v>
                </c:pt>
                <c:pt idx="7">
                  <c:v>1</c:v>
                </c:pt>
                <c:pt idx="8" formatCode="General">
                  <c:v>1.1000000000000001</c:v>
                </c:pt>
                <c:pt idx="9" formatCode="General">
                  <c:v>1.6</c:v>
                </c:pt>
                <c:pt idx="10" formatCode="General">
                  <c:v>2.8</c:v>
                </c:pt>
                <c:pt idx="11" formatCode="General">
                  <c:v>3.1</c:v>
                </c:pt>
                <c:pt idx="12" formatCode="General">
                  <c:v>3.9</c:v>
                </c:pt>
                <c:pt idx="13" formatCode="General">
                  <c:v>4</c:v>
                </c:pt>
                <c:pt idx="14" formatCode="General">
                  <c:v>4.5999999999999996</c:v>
                </c:pt>
                <c:pt idx="15" formatCode="General">
                  <c:v>4.5999999999999996</c:v>
                </c:pt>
                <c:pt idx="16" formatCode="General">
                  <c:v>4.5999999999999996</c:v>
                </c:pt>
                <c:pt idx="17" formatCode="#,##0">
                  <c:v>4.5999999999999996</c:v>
                </c:pt>
                <c:pt idx="18" formatCode="General">
                  <c:v>4.7</c:v>
                </c:pt>
                <c:pt idx="19" formatCode="General">
                  <c:v>5.8</c:v>
                </c:pt>
                <c:pt idx="20" formatCode="General">
                  <c:v>9.5</c:v>
                </c:pt>
                <c:pt idx="21" formatCode="General">
                  <c:v>10.9</c:v>
                </c:pt>
                <c:pt idx="22" formatCode="General">
                  <c:v>17.100000000000001</c:v>
                </c:pt>
                <c:pt idx="23" formatCode="General">
                  <c:v>24.3</c:v>
                </c:pt>
              </c:numCache>
            </c:numRef>
          </c:val>
        </c:ser>
        <c:dLbls>
          <c:showLegendKey val="0"/>
          <c:showVal val="0"/>
          <c:showCatName val="0"/>
          <c:showSerName val="0"/>
          <c:showPercent val="0"/>
          <c:showBubbleSize val="0"/>
        </c:dLbls>
        <c:gapWidth val="67"/>
        <c:axId val="236755088"/>
        <c:axId val="236758224"/>
      </c:barChart>
      <c:catAx>
        <c:axId val="236755088"/>
        <c:scaling>
          <c:orientation val="minMax"/>
        </c:scaling>
        <c:delete val="0"/>
        <c:axPos val="l"/>
        <c:numFmt formatCode="General" sourceLinked="1"/>
        <c:majorTickMark val="out"/>
        <c:minorTickMark val="none"/>
        <c:tickLblPos val="nextTo"/>
        <c:crossAx val="236758224"/>
        <c:crosses val="autoZero"/>
        <c:auto val="1"/>
        <c:lblAlgn val="ctr"/>
        <c:lblOffset val="0"/>
        <c:noMultiLvlLbl val="0"/>
      </c:catAx>
      <c:valAx>
        <c:axId val="236758224"/>
        <c:scaling>
          <c:orientation val="minMax"/>
          <c:max val="30"/>
          <c:min val="0"/>
        </c:scaling>
        <c:delete val="1"/>
        <c:axPos val="b"/>
        <c:numFmt formatCode="0.0" sourceLinked="1"/>
        <c:majorTickMark val="out"/>
        <c:minorTickMark val="none"/>
        <c:tickLblPos val="nextTo"/>
        <c:crossAx val="236755088"/>
        <c:crosses val="autoZero"/>
        <c:crossBetween val="between"/>
        <c:majorUnit val="10"/>
        <c:minorUnit val="0.1"/>
      </c:valAx>
      <c:spPr>
        <a:noFill/>
        <a:ln w="25361">
          <a:noFill/>
        </a:ln>
      </c:spPr>
    </c:plotArea>
    <c:plotVisOnly val="1"/>
    <c:dispBlanksAs val="gap"/>
    <c:showDLblsOverMax val="0"/>
  </c:chart>
  <c:spPr>
    <a:noFill/>
    <a:ln>
      <a:noFill/>
    </a:ln>
  </c:spPr>
  <c:txPr>
    <a:bodyPr/>
    <a:lstStyle/>
    <a:p>
      <a:pPr>
        <a:defRPr sz="1025" b="0" i="0" u="none" strike="noStrike" baseline="0">
          <a:solidFill>
            <a:schemeClr val="tx1"/>
          </a:solidFill>
          <a:latin typeface="Arial"/>
          <a:ea typeface="Arial"/>
          <a:cs typeface="Arial"/>
        </a:defRPr>
      </a:pPr>
      <a:endParaRPr lang="sr-Latn-R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802919708029197"/>
          <c:y val="0.26035502958579881"/>
          <c:w val="0.78345498783454992"/>
          <c:h val="0.57988165680473369"/>
        </c:manualLayout>
      </c:layout>
      <c:barChart>
        <c:barDir val="bar"/>
        <c:grouping val="stacked"/>
        <c:varyColors val="0"/>
        <c:ser>
          <c:idx val="0"/>
          <c:order val="0"/>
          <c:tx>
            <c:strRef>
              <c:f>Sheet1!$A$2</c:f>
              <c:strCache>
                <c:ptCount val="1"/>
                <c:pt idx="0">
                  <c:v>Da</c:v>
                </c:pt>
              </c:strCache>
            </c:strRef>
          </c:tx>
          <c:spPr>
            <a:solidFill>
              <a:schemeClr val="accent1"/>
            </a:solidFill>
            <a:ln w="25400">
              <a:noFill/>
            </a:ln>
          </c:spPr>
          <c:invertIfNegative val="0"/>
          <c:dLbls>
            <c:spPr>
              <a:noFill/>
              <a:ln w="25400">
                <a:noFill/>
              </a:ln>
            </c:spPr>
            <c:txPr>
              <a:bodyPr/>
              <a:lstStyle/>
              <a:p>
                <a:pPr>
                  <a:defRPr sz="1400" b="1" i="0" u="none" strike="noStrike" baseline="0">
                    <a:solidFill>
                      <a:srgbClr val="FFFFFF"/>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Sheet1!$B$1:$B$1</c:f>
              <c:numCache>
                <c:formatCode>General</c:formatCode>
                <c:ptCount val="1"/>
              </c:numCache>
            </c:numRef>
          </c:cat>
          <c:val>
            <c:numRef>
              <c:f>Sheet1!$B$2:$B$2</c:f>
              <c:numCache>
                <c:formatCode>0%</c:formatCode>
                <c:ptCount val="1"/>
                <c:pt idx="0">
                  <c:v>0.88700000000000001</c:v>
                </c:pt>
              </c:numCache>
            </c:numRef>
          </c:val>
        </c:ser>
        <c:ser>
          <c:idx val="1"/>
          <c:order val="1"/>
          <c:tx>
            <c:strRef>
              <c:f>Sheet1!$A$3</c:f>
              <c:strCache>
                <c:ptCount val="1"/>
                <c:pt idx="0">
                  <c:v>Ne</c:v>
                </c:pt>
              </c:strCache>
            </c:strRef>
          </c:tx>
          <c:spPr>
            <a:solidFill>
              <a:srgbClr val="FF7979"/>
            </a:solidFill>
            <a:ln w="25400">
              <a:noFill/>
            </a:ln>
          </c:spPr>
          <c:invertIfNegative val="0"/>
          <c:dLbls>
            <c:dLbl>
              <c:idx val="0"/>
              <c:layout/>
              <c:tx>
                <c:rich>
                  <a:bodyPr/>
                  <a:lstStyle/>
                  <a:p>
                    <a:pPr>
                      <a:defRPr sz="1400" b="1" i="0" u="none" strike="noStrike" baseline="0">
                        <a:solidFill>
                          <a:srgbClr val="FFFFFF"/>
                        </a:solidFill>
                        <a:latin typeface="Calibri"/>
                        <a:ea typeface="Calibri"/>
                        <a:cs typeface="Calibri"/>
                      </a:defRPr>
                    </a:pPr>
                    <a:r>
                      <a:rPr lang="en-US" dirty="0" smtClean="0"/>
                      <a:t>11%</a:t>
                    </a:r>
                    <a:endParaRPr lang="en-US" dirty="0"/>
                  </a:p>
                </c:rich>
              </c:tx>
              <c:spPr>
                <a:noFill/>
                <a:ln w="25400">
                  <a:noFill/>
                </a:ln>
              </c:spPr>
              <c:showLegendKey val="0"/>
              <c:showVal val="0"/>
              <c:showCatName val="0"/>
              <c:showSerName val="0"/>
              <c:showPercent val="0"/>
              <c:showBubbleSize val="0"/>
              <c:extLst>
                <c:ext xmlns:c15="http://schemas.microsoft.com/office/drawing/2012/chart" uri="{CE6537A1-D6FC-4f65-9D91-7224C49458BB}">
                  <c15:layout/>
                </c:ext>
              </c:extLst>
            </c:dLbl>
            <c:spPr>
              <a:noFill/>
              <a:ln w="25400">
                <a:noFill/>
              </a:ln>
            </c:spPr>
            <c:txPr>
              <a:bodyPr/>
              <a:lstStyle/>
              <a:p>
                <a:pPr>
                  <a:defRPr sz="1400" b="1"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Sheet1!$B$1:$B$1</c:f>
              <c:numCache>
                <c:formatCode>General</c:formatCode>
                <c:ptCount val="1"/>
              </c:numCache>
            </c:numRef>
          </c:cat>
          <c:val>
            <c:numRef>
              <c:f>Sheet1!$B$3:$B$3</c:f>
              <c:numCache>
                <c:formatCode>0%</c:formatCode>
                <c:ptCount val="1"/>
                <c:pt idx="0">
                  <c:v>0.113</c:v>
                </c:pt>
              </c:numCache>
            </c:numRef>
          </c:val>
        </c:ser>
        <c:dLbls>
          <c:showLegendKey val="0"/>
          <c:showVal val="0"/>
          <c:showCatName val="0"/>
          <c:showSerName val="0"/>
          <c:showPercent val="0"/>
          <c:showBubbleSize val="0"/>
        </c:dLbls>
        <c:gapWidth val="40"/>
        <c:overlap val="100"/>
        <c:axId val="236754696"/>
        <c:axId val="236757832"/>
      </c:barChart>
      <c:catAx>
        <c:axId val="236754696"/>
        <c:scaling>
          <c:orientation val="minMax"/>
        </c:scaling>
        <c:delete val="1"/>
        <c:axPos val="l"/>
        <c:numFmt formatCode="General" sourceLinked="1"/>
        <c:majorTickMark val="out"/>
        <c:minorTickMark val="none"/>
        <c:tickLblPos val="nextTo"/>
        <c:crossAx val="236757832"/>
        <c:crossesAt val="0"/>
        <c:auto val="1"/>
        <c:lblAlgn val="ctr"/>
        <c:lblOffset val="100"/>
        <c:noMultiLvlLbl val="0"/>
      </c:catAx>
      <c:valAx>
        <c:axId val="236757832"/>
        <c:scaling>
          <c:orientation val="minMax"/>
          <c:max val="1"/>
          <c:min val="0"/>
        </c:scaling>
        <c:delete val="1"/>
        <c:axPos val="b"/>
        <c:numFmt formatCode="0%" sourceLinked="1"/>
        <c:majorTickMark val="out"/>
        <c:minorTickMark val="none"/>
        <c:tickLblPos val="nextTo"/>
        <c:crossAx val="236754696"/>
        <c:crosses val="autoZero"/>
        <c:crossBetween val="between"/>
        <c:majorUnit val="0.2"/>
        <c:minorUnit val="0.1"/>
      </c:valAx>
      <c:spPr>
        <a:noFill/>
        <a:ln w="25400">
          <a:noFill/>
        </a:ln>
      </c:spPr>
    </c:plotArea>
    <c:legend>
      <c:legendPos val="r"/>
      <c:layout>
        <c:manualLayout>
          <c:xMode val="edge"/>
          <c:yMode val="edge"/>
          <c:x val="0.21046228710462286"/>
          <c:y val="8.2840236686390539E-2"/>
          <c:w val="0.78345498783454992"/>
          <c:h val="0.28994082840236685"/>
        </c:manualLayout>
      </c:layout>
      <c:overlay val="0"/>
      <c:spPr>
        <a:noFill/>
        <a:ln w="25400">
          <a:noFill/>
        </a:ln>
      </c:spPr>
      <c:txPr>
        <a:bodyPr/>
        <a:lstStyle/>
        <a:p>
          <a:pPr>
            <a:defRPr sz="1285" b="0" i="0" u="none" strike="noStrike" baseline="0">
              <a:solidFill>
                <a:schemeClr val="tx1"/>
              </a:solidFill>
              <a:latin typeface="Calibri"/>
              <a:ea typeface="Calibri"/>
              <a:cs typeface="Calibri"/>
            </a:defRPr>
          </a:pPr>
          <a:endParaRPr lang="sr-Latn-RS"/>
        </a:p>
      </c:txPr>
    </c:legend>
    <c:plotVisOnly val="1"/>
    <c:dispBlanksAs val="gap"/>
    <c:showDLblsOverMax val="0"/>
  </c:chart>
  <c:spPr>
    <a:noFill/>
    <a:ln>
      <a:noFill/>
    </a:ln>
  </c:spPr>
  <c:txPr>
    <a:bodyPr/>
    <a:lstStyle/>
    <a:p>
      <a:pPr>
        <a:defRPr sz="1400"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1"/>
          <c:h val="1"/>
        </c:manualLayout>
      </c:layout>
      <c:barChart>
        <c:barDir val="col"/>
        <c:grouping val="clustered"/>
        <c:varyColors val="0"/>
        <c:ser>
          <c:idx val="0"/>
          <c:order val="0"/>
          <c:tx>
            <c:strRef>
              <c:f>Sheet1!$A$2</c:f>
              <c:strCache>
                <c:ptCount val="1"/>
                <c:pt idx="0">
                  <c:v>Total</c:v>
                </c:pt>
              </c:strCache>
            </c:strRef>
          </c:tx>
          <c:spPr>
            <a:solidFill>
              <a:schemeClr val="tx1"/>
            </a:solidFill>
            <a:ln w="25400">
              <a:noFill/>
            </a:ln>
          </c:spPr>
          <c:invertIfNegative val="0"/>
          <c:dLbls>
            <c:dLbl>
              <c:idx val="0"/>
              <c:layout>
                <c:manualLayout>
                  <c:x val="-1.2101464885825113E-3"/>
                  <c:y val="4.9853197173332876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spPr>
              <a:noFill/>
              <a:ln w="25400">
                <a:noFill/>
              </a:ln>
            </c:spPr>
            <c:txPr>
              <a:bodyPr/>
              <a:lstStyle/>
              <a:p>
                <a:pPr>
                  <a:defRPr sz="1300" b="1" i="0" u="none" strike="noStrike" baseline="0">
                    <a:solidFill>
                      <a:schemeClr val="tx1"/>
                    </a:solidFill>
                    <a:latin typeface="Calibri"/>
                    <a:ea typeface="Calibri"/>
                    <a:cs typeface="Calibri"/>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Sheet1!$B$1:$E$1</c:f>
              <c:numCache>
                <c:formatCode>General</c:formatCode>
                <c:ptCount val="4"/>
              </c:numCache>
            </c:numRef>
          </c:cat>
          <c:val>
            <c:numRef>
              <c:f>Sheet1!$B$2:$E$2</c:f>
              <c:numCache>
                <c:formatCode>#,##0%</c:formatCode>
                <c:ptCount val="4"/>
                <c:pt idx="0">
                  <c:v>0.84</c:v>
                </c:pt>
                <c:pt idx="1">
                  <c:v>5.0000000000000001E-3</c:v>
                </c:pt>
                <c:pt idx="2">
                  <c:v>4.2000000000000003E-2</c:v>
                </c:pt>
                <c:pt idx="3">
                  <c:v>0.113</c:v>
                </c:pt>
              </c:numCache>
            </c:numRef>
          </c:val>
        </c:ser>
        <c:dLbls>
          <c:showLegendKey val="0"/>
          <c:showVal val="0"/>
          <c:showCatName val="0"/>
          <c:showSerName val="0"/>
          <c:showPercent val="0"/>
          <c:showBubbleSize val="0"/>
        </c:dLbls>
        <c:gapWidth val="133"/>
        <c:axId val="236758616"/>
        <c:axId val="236751168"/>
      </c:barChart>
      <c:catAx>
        <c:axId val="236758616"/>
        <c:scaling>
          <c:orientation val="minMax"/>
        </c:scaling>
        <c:delete val="0"/>
        <c:axPos val="b"/>
        <c:numFmt formatCode="General" sourceLinked="1"/>
        <c:majorTickMark val="out"/>
        <c:minorTickMark val="none"/>
        <c:tickLblPos val="none"/>
        <c:spPr>
          <a:ln w="3175">
            <a:solidFill>
              <a:schemeClr val="tx1"/>
            </a:solidFill>
            <a:prstDash val="solid"/>
          </a:ln>
        </c:spPr>
        <c:crossAx val="236751168"/>
        <c:crossesAt val="0"/>
        <c:auto val="1"/>
        <c:lblAlgn val="ctr"/>
        <c:lblOffset val="100"/>
        <c:tickLblSkip val="1"/>
        <c:tickMarkSkip val="1"/>
        <c:noMultiLvlLbl val="0"/>
      </c:catAx>
      <c:valAx>
        <c:axId val="236751168"/>
        <c:scaling>
          <c:orientation val="minMax"/>
          <c:max val="1"/>
          <c:min val="0"/>
        </c:scaling>
        <c:delete val="1"/>
        <c:axPos val="l"/>
        <c:numFmt formatCode="#,##0%" sourceLinked="1"/>
        <c:majorTickMark val="out"/>
        <c:minorTickMark val="none"/>
        <c:tickLblPos val="nextTo"/>
        <c:crossAx val="236758616"/>
        <c:crosses val="autoZero"/>
        <c:crossBetween val="between"/>
        <c:majorUnit val="0.2"/>
        <c:minorUnit val="0.1"/>
      </c:valAx>
      <c:spPr>
        <a:noFill/>
        <a:ln w="25400">
          <a:noFill/>
        </a:ln>
      </c:spPr>
    </c:plotArea>
    <c:plotVisOnly val="1"/>
    <c:dispBlanksAs val="gap"/>
    <c:showDLblsOverMax val="0"/>
  </c:chart>
  <c:spPr>
    <a:noFill/>
    <a:ln>
      <a:noFill/>
    </a:ln>
  </c:spPr>
  <c:txPr>
    <a:bodyPr/>
    <a:lstStyle/>
    <a:p>
      <a:pPr>
        <a:defRPr sz="1400" b="1" i="0" u="none" strike="noStrike" baseline="0">
          <a:solidFill>
            <a:schemeClr val="tx1"/>
          </a:solidFill>
          <a:latin typeface="Calibri"/>
          <a:ea typeface="Calibri"/>
          <a:cs typeface="Calibri"/>
        </a:defRPr>
      </a:pPr>
      <a:endParaRPr lang="sr-Latn-R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2.05616224648986E-2"/>
          <c:w val="0.59752238348454323"/>
          <c:h val="0.95029125259498692"/>
        </c:manualLayout>
      </c:layout>
      <c:barChart>
        <c:barDir val="bar"/>
        <c:grouping val="clustered"/>
        <c:varyColors val="0"/>
        <c:ser>
          <c:idx val="0"/>
          <c:order val="0"/>
          <c:tx>
            <c:strRef>
              <c:f>Sheet1!$B$1</c:f>
              <c:strCache>
                <c:ptCount val="1"/>
                <c:pt idx="0">
                  <c:v>Total</c:v>
                </c:pt>
              </c:strCache>
            </c:strRef>
          </c:tx>
          <c:spPr>
            <a:solidFill>
              <a:schemeClr val="tx1"/>
            </a:solidFill>
            <a:ln w="10847">
              <a:solidFill>
                <a:schemeClr val="tx1"/>
              </a:solidFill>
              <a:prstDash val="solid"/>
            </a:ln>
          </c:spPr>
          <c:invertIfNegative val="0"/>
          <c:dLbls>
            <c:dLbl>
              <c:idx val="0"/>
              <c:layout/>
              <c:tx>
                <c:rich>
                  <a:bodyPr/>
                  <a:lstStyle/>
                  <a:p>
                    <a:r>
                      <a:rPr lang="en-US" sz="1300" b="1" dirty="0" smtClean="0">
                        <a:latin typeface="+mn-lt"/>
                      </a:rPr>
                      <a:t>11%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sz="1300" b="1" dirty="0" smtClean="0">
                        <a:latin typeface="+mn-lt"/>
                      </a:rPr>
                      <a:t>16%</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2.9895366218236209E-3"/>
                  <c:y val="1.2480499219968834E-2"/>
                </c:manualLayout>
              </c:layout>
              <c:tx>
                <c:rich>
                  <a:bodyPr/>
                  <a:lstStyle/>
                  <a:p>
                    <a:r>
                      <a:rPr lang="en-US" sz="1300" b="1" dirty="0" smtClean="0">
                        <a:latin typeface="+mn-lt"/>
                      </a:rPr>
                      <a:t>2%</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9.3603744149765508E-3"/>
                </c:manualLayout>
              </c:layout>
              <c:tx>
                <c:rich>
                  <a:bodyPr/>
                  <a:lstStyle/>
                  <a:p>
                    <a:r>
                      <a:rPr lang="en-US" sz="1300" b="1" dirty="0" smtClean="0">
                        <a:latin typeface="+mn-lt"/>
                      </a:rPr>
                      <a:t>2%</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sz="1300" b="1" dirty="0" smtClean="0">
                        <a:latin typeface="+mn-lt"/>
                      </a:rPr>
                      <a:t>69%</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5"/>
              <c:tx>
                <c:rich>
                  <a:bodyPr/>
                  <a:lstStyle/>
                  <a:p>
                    <a:r>
                      <a:rPr lang="hr-HR" sz="1300" b="1"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6"/>
              <c:tx>
                <c:rich>
                  <a:bodyPr/>
                  <a:lstStyle/>
                  <a:p>
                    <a:r>
                      <a:rPr lang="hr-HR" sz="1300" b="1"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7"/>
              <c:tx>
                <c:rich>
                  <a:bodyPr/>
                  <a:lstStyle/>
                  <a:p>
                    <a:r>
                      <a:rPr lang="hr-HR" sz="1300" b="1" dirty="0" smtClean="0">
                        <a:latin typeface="+mn-lt"/>
                      </a:rPr>
                      <a:t>8%</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8"/>
              <c:tx>
                <c:rich>
                  <a:bodyPr/>
                  <a:lstStyle/>
                  <a:p>
                    <a:r>
                      <a:rPr lang="hr-HR" sz="1300" b="1" dirty="0" smtClean="0">
                        <a:latin typeface="+mn-lt"/>
                      </a:rPr>
                      <a:t>77%</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9"/>
              <c:tx>
                <c:rich>
                  <a:bodyPr/>
                  <a:lstStyle/>
                  <a:p>
                    <a:r>
                      <a:rPr lang="hr-HR" sz="1300" b="1" smtClean="0">
                        <a:latin typeface="+mn-lt"/>
                      </a:rPr>
                      <a:t>77%</a:t>
                    </a:r>
                    <a:endParaRPr lang="en-US" dirty="0"/>
                  </a:p>
                </c:rich>
              </c:tx>
              <c:showLegendKey val="0"/>
              <c:showVal val="1"/>
              <c:showCatName val="0"/>
              <c:showSerName val="0"/>
              <c:showPercent val="0"/>
              <c:showBubbleSize val="0"/>
              <c:extLst>
                <c:ext xmlns:c15="http://schemas.microsoft.com/office/drawing/2012/chart" uri="{CE6537A1-D6FC-4f65-9D91-7224C49458BB}"/>
              </c:extLst>
            </c:dLbl>
            <c:numFmt formatCode="#,##0.0" sourceLinked="0"/>
            <c:spPr>
              <a:noFill/>
              <a:ln w="21697">
                <a:noFill/>
              </a:ln>
            </c:spPr>
            <c:txPr>
              <a:bodyPr/>
              <a:lstStyle/>
              <a:p>
                <a:pPr>
                  <a:defRPr sz="1300" b="1" i="0" u="none" strike="noStrike" baseline="0">
                    <a:solidFill>
                      <a:schemeClr val="tx1"/>
                    </a:solidFill>
                    <a:latin typeface="+mn-lt"/>
                    <a:ea typeface="Tele-GroteskEENor"/>
                    <a:cs typeface="Tele-GroteskEENor"/>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Sheet1!$A$2:$A$6</c:f>
              <c:numCache>
                <c:formatCode>General</c:formatCode>
                <c:ptCount val="5"/>
              </c:numCache>
            </c:numRef>
          </c:cat>
          <c:val>
            <c:numRef>
              <c:f>Sheet1!$B$2:$B$6</c:f>
              <c:numCache>
                <c:formatCode>0.0</c:formatCode>
                <c:ptCount val="5"/>
                <c:pt idx="0">
                  <c:v>11.3</c:v>
                </c:pt>
                <c:pt idx="1">
                  <c:v>15.8</c:v>
                </c:pt>
                <c:pt idx="2">
                  <c:v>2.1</c:v>
                </c:pt>
                <c:pt idx="3">
                  <c:v>2</c:v>
                </c:pt>
                <c:pt idx="4">
                  <c:v>68.8</c:v>
                </c:pt>
              </c:numCache>
            </c:numRef>
          </c:val>
        </c:ser>
        <c:dLbls>
          <c:showLegendKey val="0"/>
          <c:showVal val="0"/>
          <c:showCatName val="0"/>
          <c:showSerName val="0"/>
          <c:showPercent val="0"/>
          <c:showBubbleSize val="0"/>
        </c:dLbls>
        <c:gapWidth val="67"/>
        <c:axId val="237941456"/>
        <c:axId val="237941064"/>
      </c:barChart>
      <c:catAx>
        <c:axId val="237941456"/>
        <c:scaling>
          <c:orientation val="minMax"/>
        </c:scaling>
        <c:delete val="0"/>
        <c:axPos val="l"/>
        <c:numFmt formatCode="General" sourceLinked="1"/>
        <c:majorTickMark val="out"/>
        <c:minorTickMark val="none"/>
        <c:tickLblPos val="nextTo"/>
        <c:crossAx val="237941064"/>
        <c:crosses val="autoZero"/>
        <c:auto val="1"/>
        <c:lblAlgn val="ctr"/>
        <c:lblOffset val="0"/>
        <c:noMultiLvlLbl val="0"/>
      </c:catAx>
      <c:valAx>
        <c:axId val="237941064"/>
        <c:scaling>
          <c:orientation val="minMax"/>
          <c:max val="90"/>
          <c:min val="0"/>
        </c:scaling>
        <c:delete val="1"/>
        <c:axPos val="b"/>
        <c:numFmt formatCode="0.0" sourceLinked="1"/>
        <c:majorTickMark val="out"/>
        <c:minorTickMark val="none"/>
        <c:tickLblPos val="nextTo"/>
        <c:crossAx val="237941456"/>
        <c:crosses val="autoZero"/>
        <c:crossBetween val="between"/>
        <c:majorUnit val="10"/>
        <c:minorUnit val="0.1"/>
      </c:valAx>
      <c:spPr>
        <a:noFill/>
        <a:ln w="25361">
          <a:noFill/>
        </a:ln>
      </c:spPr>
    </c:plotArea>
    <c:plotVisOnly val="1"/>
    <c:dispBlanksAs val="gap"/>
    <c:showDLblsOverMax val="0"/>
  </c:chart>
  <c:spPr>
    <a:noFill/>
    <a:ln>
      <a:noFill/>
    </a:ln>
  </c:spPr>
  <c:txPr>
    <a:bodyPr/>
    <a:lstStyle/>
    <a:p>
      <a:pPr>
        <a:defRPr sz="1025" b="0" i="0" u="none" strike="noStrike" baseline="0">
          <a:solidFill>
            <a:schemeClr val="tx1"/>
          </a:solidFill>
          <a:latin typeface="Arial"/>
          <a:ea typeface="Arial"/>
          <a:cs typeface="Arial"/>
        </a:defRPr>
      </a:pPr>
      <a:endParaRPr lang="sr-Latn-R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2.05616224648986E-2"/>
          <c:w val="0.59752238348454323"/>
          <c:h val="0.95029125259498692"/>
        </c:manualLayout>
      </c:layout>
      <c:barChart>
        <c:barDir val="bar"/>
        <c:grouping val="clustered"/>
        <c:varyColors val="0"/>
        <c:ser>
          <c:idx val="0"/>
          <c:order val="0"/>
          <c:tx>
            <c:strRef>
              <c:f>Sheet1!$B$1</c:f>
              <c:strCache>
                <c:ptCount val="1"/>
                <c:pt idx="0">
                  <c:v>Total</c:v>
                </c:pt>
              </c:strCache>
            </c:strRef>
          </c:tx>
          <c:spPr>
            <a:solidFill>
              <a:schemeClr val="tx1"/>
            </a:solidFill>
            <a:ln w="10847">
              <a:solidFill>
                <a:srgbClr val="000000"/>
              </a:solidFill>
              <a:prstDash val="solid"/>
            </a:ln>
          </c:spPr>
          <c:invertIfNegative val="0"/>
          <c:dLbls>
            <c:dLbl>
              <c:idx val="0"/>
              <c:layout/>
              <c:tx>
                <c:rich>
                  <a:bodyPr/>
                  <a:lstStyle/>
                  <a:p>
                    <a:r>
                      <a:rPr lang="en-US" sz="1300" b="1" dirty="0" smtClean="0">
                        <a:latin typeface="+mn-lt"/>
                      </a:rPr>
                      <a:t>2%</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1.4667706081887777E-4"/>
                  <c:y val="1.0191852293948904E-3"/>
                </c:manualLayout>
              </c:layout>
              <c:tx>
                <c:rich>
                  <a:bodyPr/>
                  <a:lstStyle/>
                  <a:p>
                    <a:r>
                      <a:rPr lang="en-US" sz="1300" b="1" dirty="0" smtClean="0">
                        <a:latin typeface="+mn-lt"/>
                      </a:rPr>
                      <a:t>1%</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
                  <c:y val="-2.1009414528022179E-3"/>
                </c:manualLayout>
              </c:layout>
              <c:tx>
                <c:rich>
                  <a:bodyPr/>
                  <a:lstStyle/>
                  <a:p>
                    <a:r>
                      <a:rPr lang="en-US" sz="1300" b="1" dirty="0" smtClean="0">
                        <a:latin typeface="+mn-lt"/>
                      </a:rPr>
                      <a:t>1%</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Lst>
            </c:dLbl>
            <c:dLbl>
              <c:idx val="4"/>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5"/>
              <c:layout/>
              <c:tx>
                <c:rich>
                  <a:bodyPr/>
                  <a:lstStyle/>
                  <a:p>
                    <a:r>
                      <a:rPr lang="en-US" sz="1300" b="1" dirty="0" smtClean="0">
                        <a:latin typeface="+mn-lt"/>
                      </a:rPr>
                      <a:t>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6"/>
              <c:layout/>
              <c:tx>
                <c:rich>
                  <a:bodyPr/>
                  <a:lstStyle/>
                  <a:p>
                    <a:r>
                      <a:rPr lang="en-US" sz="1300" b="1" dirty="0" smtClean="0">
                        <a:latin typeface="+mn-lt"/>
                      </a:rPr>
                      <a:t>2%</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7"/>
              <c:layout/>
              <c:tx>
                <c:rich>
                  <a:bodyPr/>
                  <a:lstStyle/>
                  <a:p>
                    <a:r>
                      <a:rPr lang="en-US" sz="1300" b="1" dirty="0" smtClean="0">
                        <a:latin typeface="+mn-lt"/>
                      </a:rPr>
                      <a:t>53%</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8"/>
              <c:layout/>
              <c:tx>
                <c:rich>
                  <a:bodyPr/>
                  <a:lstStyle/>
                  <a:p>
                    <a:r>
                      <a:rPr lang="en-US" sz="1300" b="1" dirty="0" smtClean="0">
                        <a:latin typeface="+mn-lt"/>
                      </a:rPr>
                      <a:t>54%</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9"/>
              <c:layout/>
              <c:tx>
                <c:rich>
                  <a:bodyPr/>
                  <a:lstStyle/>
                  <a:p>
                    <a:r>
                      <a:rPr lang="en-US" sz="1300" b="1" dirty="0" smtClean="0">
                        <a:latin typeface="+mn-lt"/>
                      </a:rPr>
                      <a:t>84%</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0"/>
              <c:layout/>
              <c:tx>
                <c:rich>
                  <a:bodyPr/>
                  <a:lstStyle/>
                  <a:p>
                    <a:r>
                      <a:rPr lang="en-US" dirty="0" smtClean="0"/>
                      <a:t>84%</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1"/>
              <c:tx>
                <c:rich>
                  <a:bodyPr/>
                  <a:lstStyle/>
                  <a:p>
                    <a:r>
                      <a:rPr lang="hr-HR" smtClean="0"/>
                      <a:t>3%</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2"/>
              <c:tx>
                <c:rich>
                  <a:bodyPr/>
                  <a:lstStyle/>
                  <a:p>
                    <a:r>
                      <a:rPr lang="hr-HR" dirty="0" smtClean="0"/>
                      <a:t>4%</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3"/>
              <c:tx>
                <c:rich>
                  <a:bodyPr/>
                  <a:lstStyle/>
                  <a:p>
                    <a:r>
                      <a:rPr lang="hr-HR" smtClean="0"/>
                      <a:t>4%</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4"/>
              <c:tx>
                <c:rich>
                  <a:bodyPr/>
                  <a:lstStyle/>
                  <a:p>
                    <a:r>
                      <a:rPr lang="hr-HR" dirty="0" smtClean="0"/>
                      <a:t>5%</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5"/>
              <c:tx>
                <c:rich>
                  <a:bodyPr/>
                  <a:lstStyle/>
                  <a:p>
                    <a:r>
                      <a:rPr lang="hr-HR" dirty="0" smtClean="0"/>
                      <a:t>5%</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6"/>
              <c:tx>
                <c:rich>
                  <a:bodyPr/>
                  <a:lstStyle/>
                  <a:p>
                    <a:r>
                      <a:rPr lang="hr-HR" smtClean="0"/>
                      <a:t>5%</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7"/>
              <c:tx>
                <c:rich>
                  <a:bodyPr/>
                  <a:lstStyle/>
                  <a:p>
                    <a:r>
                      <a:rPr lang="hr-HR" smtClean="0"/>
                      <a:t>5%</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8"/>
              <c:tx>
                <c:rich>
                  <a:bodyPr/>
                  <a:lstStyle/>
                  <a:p>
                    <a:r>
                      <a:rPr lang="hr-HR" smtClean="0"/>
                      <a:t>5%</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9"/>
              <c:tx>
                <c:rich>
                  <a:bodyPr/>
                  <a:lstStyle/>
                  <a:p>
                    <a:r>
                      <a:rPr lang="hr-HR" smtClean="0"/>
                      <a:t>6%</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20"/>
              <c:tx>
                <c:rich>
                  <a:bodyPr/>
                  <a:lstStyle/>
                  <a:p>
                    <a:r>
                      <a:rPr lang="hr-HR" smtClean="0"/>
                      <a:t>10%</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21"/>
              <c:tx>
                <c:rich>
                  <a:bodyPr/>
                  <a:lstStyle/>
                  <a:p>
                    <a:r>
                      <a:rPr lang="hr-HR" smtClean="0"/>
                      <a:t>11%</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22"/>
              <c:tx>
                <c:rich>
                  <a:bodyPr/>
                  <a:lstStyle/>
                  <a:p>
                    <a:r>
                      <a:rPr lang="en-US" smtClean="0"/>
                      <a:t>17</a:t>
                    </a:r>
                    <a:r>
                      <a:rPr lang="hr-HR" smtClean="0"/>
                      <a:t>%</a:t>
                    </a:r>
                    <a:endParaRPr lang="en-US"/>
                  </a:p>
                </c:rich>
              </c:tx>
              <c:showLegendKey val="0"/>
              <c:showVal val="1"/>
              <c:showCatName val="0"/>
              <c:showSerName val="0"/>
              <c:showPercent val="0"/>
              <c:showBubbleSize val="0"/>
              <c:extLst>
                <c:ext xmlns:c15="http://schemas.microsoft.com/office/drawing/2012/chart" uri="{CE6537A1-D6FC-4f65-9D91-7224C49458BB}"/>
              </c:extLst>
            </c:dLbl>
            <c:dLbl>
              <c:idx val="23"/>
              <c:tx>
                <c:rich>
                  <a:bodyPr/>
                  <a:lstStyle/>
                  <a:p>
                    <a:r>
                      <a:rPr lang="en-US" smtClean="0"/>
                      <a:t>24</a:t>
                    </a:r>
                    <a:r>
                      <a:rPr lang="hr-HR" smtClean="0"/>
                      <a:t>%</a:t>
                    </a:r>
                    <a:endParaRPr lang="en-US"/>
                  </a:p>
                </c:rich>
              </c:tx>
              <c:showLegendKey val="0"/>
              <c:showVal val="1"/>
              <c:showCatName val="0"/>
              <c:showSerName val="0"/>
              <c:showPercent val="0"/>
              <c:showBubbleSize val="0"/>
              <c:extLst>
                <c:ext xmlns:c15="http://schemas.microsoft.com/office/drawing/2012/chart" uri="{CE6537A1-D6FC-4f65-9D91-7224C49458BB}"/>
              </c:extLst>
            </c:dLbl>
            <c:numFmt formatCode="#,##0.0" sourceLinked="0"/>
            <c:spPr>
              <a:noFill/>
              <a:ln w="21697">
                <a:noFill/>
              </a:ln>
            </c:spPr>
            <c:txPr>
              <a:bodyPr/>
              <a:lstStyle/>
              <a:p>
                <a:pPr>
                  <a:defRPr sz="1300" b="1" i="0" u="none" strike="noStrike" baseline="0">
                    <a:solidFill>
                      <a:schemeClr val="tx1"/>
                    </a:solidFill>
                    <a:latin typeface="+mn-lt"/>
                    <a:ea typeface="Tele-GroteskEENor"/>
                    <a:cs typeface="Tele-GroteskEENor"/>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Sheet1!$A$2:$A$12</c:f>
              <c:numCache>
                <c:formatCode>General</c:formatCode>
                <c:ptCount val="11"/>
              </c:numCache>
            </c:numRef>
          </c:cat>
          <c:val>
            <c:numRef>
              <c:f>Sheet1!$B$2:$B$12</c:f>
              <c:numCache>
                <c:formatCode>General</c:formatCode>
                <c:ptCount val="11"/>
                <c:pt idx="0">
                  <c:v>1.6</c:v>
                </c:pt>
                <c:pt idx="1">
                  <c:v>0.5</c:v>
                </c:pt>
                <c:pt idx="2">
                  <c:v>0.5</c:v>
                </c:pt>
                <c:pt idx="3">
                  <c:v>0.9</c:v>
                </c:pt>
                <c:pt idx="4" formatCode="#,##0">
                  <c:v>1.1000000000000001</c:v>
                </c:pt>
                <c:pt idx="5">
                  <c:v>1.2</c:v>
                </c:pt>
                <c:pt idx="6">
                  <c:v>2.2999999999999998</c:v>
                </c:pt>
                <c:pt idx="7">
                  <c:v>52.9</c:v>
                </c:pt>
                <c:pt idx="8">
                  <c:v>54.4</c:v>
                </c:pt>
                <c:pt idx="9">
                  <c:v>83.7</c:v>
                </c:pt>
                <c:pt idx="10">
                  <c:v>84.4</c:v>
                </c:pt>
              </c:numCache>
            </c:numRef>
          </c:val>
        </c:ser>
        <c:dLbls>
          <c:showLegendKey val="0"/>
          <c:showVal val="0"/>
          <c:showCatName val="0"/>
          <c:showSerName val="0"/>
          <c:showPercent val="0"/>
          <c:showBubbleSize val="0"/>
        </c:dLbls>
        <c:gapWidth val="67"/>
        <c:axId val="237942632"/>
        <c:axId val="237939496"/>
      </c:barChart>
      <c:catAx>
        <c:axId val="237942632"/>
        <c:scaling>
          <c:orientation val="minMax"/>
        </c:scaling>
        <c:delete val="0"/>
        <c:axPos val="l"/>
        <c:numFmt formatCode="General" sourceLinked="1"/>
        <c:majorTickMark val="out"/>
        <c:minorTickMark val="none"/>
        <c:tickLblPos val="nextTo"/>
        <c:crossAx val="237939496"/>
        <c:crosses val="autoZero"/>
        <c:auto val="1"/>
        <c:lblAlgn val="ctr"/>
        <c:lblOffset val="0"/>
        <c:noMultiLvlLbl val="0"/>
      </c:catAx>
      <c:valAx>
        <c:axId val="237939496"/>
        <c:scaling>
          <c:orientation val="minMax"/>
          <c:max val="100"/>
          <c:min val="0"/>
        </c:scaling>
        <c:delete val="1"/>
        <c:axPos val="b"/>
        <c:numFmt formatCode="General" sourceLinked="1"/>
        <c:majorTickMark val="out"/>
        <c:minorTickMark val="none"/>
        <c:tickLblPos val="nextTo"/>
        <c:crossAx val="237942632"/>
        <c:crosses val="autoZero"/>
        <c:crossBetween val="between"/>
        <c:majorUnit val="10"/>
        <c:minorUnit val="0.1"/>
      </c:valAx>
      <c:spPr>
        <a:noFill/>
        <a:ln w="25361">
          <a:noFill/>
        </a:ln>
      </c:spPr>
    </c:plotArea>
    <c:plotVisOnly val="1"/>
    <c:dispBlanksAs val="gap"/>
    <c:showDLblsOverMax val="0"/>
  </c:chart>
  <c:spPr>
    <a:noFill/>
    <a:ln>
      <a:noFill/>
    </a:ln>
  </c:spPr>
  <c:txPr>
    <a:bodyPr/>
    <a:lstStyle/>
    <a:p>
      <a:pPr>
        <a:defRPr sz="1025" b="0" i="0" u="none" strike="noStrike" baseline="0">
          <a:solidFill>
            <a:schemeClr val="tx1"/>
          </a:solidFill>
          <a:latin typeface="Arial"/>
          <a:ea typeface="Arial"/>
          <a:cs typeface="Arial"/>
        </a:defRPr>
      </a:pPr>
      <a:endParaRPr lang="sr-Latn-R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zaglavlja 1"/>
          <p:cNvSpPr>
            <a:spLocks noGrp="1"/>
          </p:cNvSpPr>
          <p:nvPr>
            <p:ph type="hdr" sz="quarter"/>
          </p:nvPr>
        </p:nvSpPr>
        <p:spPr>
          <a:xfrm>
            <a:off x="0" y="0"/>
            <a:ext cx="2946400" cy="493713"/>
          </a:xfrm>
          <a:prstGeom prst="rect">
            <a:avLst/>
          </a:prstGeom>
        </p:spPr>
        <p:txBody>
          <a:bodyPr vert="horz" lIns="91440" tIns="45720" rIns="91440" bIns="45720" rtlCol="0"/>
          <a:lstStyle>
            <a:lvl1pPr algn="l" fontAlgn="auto">
              <a:spcBef>
                <a:spcPts val="0"/>
              </a:spcBef>
              <a:spcAft>
                <a:spcPts val="0"/>
              </a:spcAft>
              <a:defRPr sz="1200" b="0">
                <a:latin typeface="+mn-lt"/>
              </a:defRPr>
            </a:lvl1pPr>
          </a:lstStyle>
          <a:p>
            <a:pPr>
              <a:defRPr/>
            </a:pPr>
            <a:endParaRPr lang="hr-HR"/>
          </a:p>
        </p:txBody>
      </p:sp>
      <p:sp>
        <p:nvSpPr>
          <p:cNvPr id="3" name="Rezervirano mjesto datuma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fontAlgn="auto">
              <a:spcBef>
                <a:spcPts val="0"/>
              </a:spcBef>
              <a:spcAft>
                <a:spcPts val="0"/>
              </a:spcAft>
              <a:defRPr sz="1200" b="0">
                <a:latin typeface="+mn-lt"/>
              </a:defRPr>
            </a:lvl1pPr>
          </a:lstStyle>
          <a:p>
            <a:pPr>
              <a:defRPr/>
            </a:pPr>
            <a:fld id="{6C361F3F-93FC-4C3C-B5F8-13C35FE29E36}" type="datetimeFigureOut">
              <a:rPr lang="hr-HR"/>
              <a:pPr>
                <a:defRPr/>
              </a:pPr>
              <a:t>13.4.2015.</a:t>
            </a:fld>
            <a:endParaRPr lang="hr-HR"/>
          </a:p>
        </p:txBody>
      </p:sp>
      <p:sp>
        <p:nvSpPr>
          <p:cNvPr id="4" name="Rezervirano mjesto podnožja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fontAlgn="auto">
              <a:spcBef>
                <a:spcPts val="0"/>
              </a:spcBef>
              <a:spcAft>
                <a:spcPts val="0"/>
              </a:spcAft>
              <a:defRPr sz="1200" b="0">
                <a:latin typeface="+mn-lt"/>
              </a:defRPr>
            </a:lvl1pPr>
          </a:lstStyle>
          <a:p>
            <a:pPr>
              <a:defRPr/>
            </a:pPr>
            <a:endParaRPr lang="hr-HR"/>
          </a:p>
        </p:txBody>
      </p:sp>
      <p:sp>
        <p:nvSpPr>
          <p:cNvPr id="5" name="Rezervirano mjesto broja slajda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fontAlgn="auto">
              <a:spcBef>
                <a:spcPts val="0"/>
              </a:spcBef>
              <a:spcAft>
                <a:spcPts val="0"/>
              </a:spcAft>
              <a:defRPr sz="1200" b="0">
                <a:latin typeface="+mn-lt"/>
              </a:defRPr>
            </a:lvl1pPr>
          </a:lstStyle>
          <a:p>
            <a:pPr>
              <a:defRPr/>
            </a:pPr>
            <a:fld id="{EEC8CC87-858E-48BB-B1C6-83CC83D3C219}" type="slidenum">
              <a:rPr lang="hr-HR"/>
              <a:pPr>
                <a:defRPr/>
              </a:pPr>
              <a:t>‹#›</a:t>
            </a:fld>
            <a:endParaRPr lang="hr-HR"/>
          </a:p>
        </p:txBody>
      </p:sp>
    </p:spTree>
    <p:extLst>
      <p:ext uri="{BB962C8B-B14F-4D97-AF65-F5344CB8AC3E}">
        <p14:creationId xmlns:p14="http://schemas.microsoft.com/office/powerpoint/2010/main" val="9700756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3713"/>
          </a:xfrm>
          <a:prstGeom prst="rect">
            <a:avLst/>
          </a:prstGeom>
        </p:spPr>
        <p:txBody>
          <a:bodyPr vert="horz" lIns="91440" tIns="45720" rIns="91440" bIns="45720" rtlCol="0"/>
          <a:lstStyle>
            <a:lvl1pPr algn="l" fontAlgn="auto">
              <a:spcBef>
                <a:spcPts val="0"/>
              </a:spcBef>
              <a:spcAft>
                <a:spcPts val="0"/>
              </a:spcAft>
              <a:defRPr sz="1200" b="0">
                <a:latin typeface="+mn-lt"/>
              </a:defRPr>
            </a:lvl1pPr>
          </a:lstStyle>
          <a:p>
            <a:pPr>
              <a:defRPr/>
            </a:pPr>
            <a:endParaRPr lang="en-US"/>
          </a:p>
        </p:txBody>
      </p:sp>
      <p:sp>
        <p:nvSpPr>
          <p:cNvPr id="3" name="Datumsplatzhalter 2"/>
          <p:cNvSpPr>
            <a:spLocks noGrp="1"/>
          </p:cNvSpPr>
          <p:nvPr>
            <p:ph type="dt" idx="1"/>
          </p:nvPr>
        </p:nvSpPr>
        <p:spPr>
          <a:xfrm>
            <a:off x="3849688" y="0"/>
            <a:ext cx="2946400" cy="493713"/>
          </a:xfrm>
          <a:prstGeom prst="rect">
            <a:avLst/>
          </a:prstGeom>
        </p:spPr>
        <p:txBody>
          <a:bodyPr vert="horz" lIns="91440" tIns="45720" rIns="91440" bIns="45720" rtlCol="0"/>
          <a:lstStyle>
            <a:lvl1pPr algn="r" fontAlgn="auto">
              <a:spcBef>
                <a:spcPts val="0"/>
              </a:spcBef>
              <a:spcAft>
                <a:spcPts val="0"/>
              </a:spcAft>
              <a:defRPr sz="1200" b="0">
                <a:latin typeface="+mn-lt"/>
              </a:defRPr>
            </a:lvl1pPr>
          </a:lstStyle>
          <a:p>
            <a:pPr>
              <a:defRPr/>
            </a:pPr>
            <a:fld id="{EC85FF8F-6B5B-48AF-B0BC-D669F1811AF0}" type="datetimeFigureOut">
              <a:rPr lang="en-US"/>
              <a:pPr>
                <a:defRPr/>
              </a:pPr>
              <a:t>4/13/2015</a:t>
            </a:fld>
            <a:endParaRPr lang="en-US"/>
          </a:p>
        </p:txBody>
      </p:sp>
      <p:sp>
        <p:nvSpPr>
          <p:cNvPr id="4" name="Folienbildplatzhalter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izenplatzhalter 4"/>
          <p:cNvSpPr>
            <a:spLocks noGrp="1"/>
          </p:cNvSpPr>
          <p:nvPr>
            <p:ph type="body" sz="quarter" idx="3"/>
          </p:nvPr>
        </p:nvSpPr>
        <p:spPr>
          <a:xfrm>
            <a:off x="679450" y="4691063"/>
            <a:ext cx="5438775" cy="4443412"/>
          </a:xfrm>
          <a:prstGeom prst="rect">
            <a:avLst/>
          </a:prstGeom>
        </p:spPr>
        <p:txBody>
          <a:bodyPr vert="horz" lIns="91440" tIns="45720" rIns="91440" bIns="45720" rtlCol="0"/>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en-US" noProof="0"/>
          </a:p>
        </p:txBody>
      </p:sp>
      <p:sp>
        <p:nvSpPr>
          <p:cNvPr id="6" name="Fußzeilenplatzhalter 5"/>
          <p:cNvSpPr>
            <a:spLocks noGrp="1"/>
          </p:cNvSpPr>
          <p:nvPr>
            <p:ph type="ftr" sz="quarter" idx="4"/>
          </p:nvPr>
        </p:nvSpPr>
        <p:spPr>
          <a:xfrm>
            <a:off x="0" y="9378950"/>
            <a:ext cx="2946400" cy="493713"/>
          </a:xfrm>
          <a:prstGeom prst="rect">
            <a:avLst/>
          </a:prstGeom>
        </p:spPr>
        <p:txBody>
          <a:bodyPr vert="horz" lIns="91440" tIns="45720" rIns="91440" bIns="45720" rtlCol="0" anchor="b"/>
          <a:lstStyle>
            <a:lvl1pPr algn="l" fontAlgn="auto">
              <a:spcBef>
                <a:spcPts val="0"/>
              </a:spcBef>
              <a:spcAft>
                <a:spcPts val="0"/>
              </a:spcAft>
              <a:defRPr sz="1200" b="0">
                <a:latin typeface="+mn-lt"/>
              </a:defRPr>
            </a:lvl1pPr>
          </a:lstStyle>
          <a:p>
            <a:pPr>
              <a:defRPr/>
            </a:pPr>
            <a:endParaRPr lang="en-US"/>
          </a:p>
        </p:txBody>
      </p:sp>
      <p:sp>
        <p:nvSpPr>
          <p:cNvPr id="7" name="Foliennummernplatzhalter 6"/>
          <p:cNvSpPr>
            <a:spLocks noGrp="1"/>
          </p:cNvSpPr>
          <p:nvPr>
            <p:ph type="sldNum" sz="quarter" idx="5"/>
          </p:nvPr>
        </p:nvSpPr>
        <p:spPr>
          <a:xfrm>
            <a:off x="3849688" y="9378950"/>
            <a:ext cx="2946400" cy="493713"/>
          </a:xfrm>
          <a:prstGeom prst="rect">
            <a:avLst/>
          </a:prstGeom>
        </p:spPr>
        <p:txBody>
          <a:bodyPr vert="horz" lIns="91440" tIns="45720" rIns="91440" bIns="45720" rtlCol="0" anchor="b"/>
          <a:lstStyle>
            <a:lvl1pPr algn="r" fontAlgn="auto">
              <a:spcBef>
                <a:spcPts val="0"/>
              </a:spcBef>
              <a:spcAft>
                <a:spcPts val="0"/>
              </a:spcAft>
              <a:defRPr sz="1200" b="0">
                <a:latin typeface="+mn-lt"/>
              </a:defRPr>
            </a:lvl1pPr>
          </a:lstStyle>
          <a:p>
            <a:pPr>
              <a:defRPr/>
            </a:pPr>
            <a:fld id="{385521B6-EA64-4D41-8B9C-6E8F27624D15}" type="slidenum">
              <a:rPr lang="en-US"/>
              <a:pPr>
                <a:defRPr/>
              </a:pPr>
              <a:t>‹#›</a:t>
            </a:fld>
            <a:endParaRPr lang="en-US"/>
          </a:p>
        </p:txBody>
      </p:sp>
    </p:spTree>
    <p:extLst>
      <p:ext uri="{BB962C8B-B14F-4D97-AF65-F5344CB8AC3E}">
        <p14:creationId xmlns:p14="http://schemas.microsoft.com/office/powerpoint/2010/main" val="41195264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grpSp>
        <p:nvGrpSpPr>
          <p:cNvPr id="20" name="Group 2"/>
          <p:cNvGrpSpPr>
            <a:grpSpLocks noChangeAspect="1"/>
          </p:cNvGrpSpPr>
          <p:nvPr userDrawn="1"/>
        </p:nvGrpSpPr>
        <p:grpSpPr bwMode="auto">
          <a:xfrm>
            <a:off x="381000" y="381000"/>
            <a:ext cx="1079500" cy="968375"/>
            <a:chOff x="1352" y="681"/>
            <a:chExt cx="3519" cy="3153"/>
          </a:xfrm>
        </p:grpSpPr>
        <p:sp>
          <p:nvSpPr>
            <p:cNvPr id="21"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5"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6"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7"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0"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1"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2"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3"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4"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5"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6"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7"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38"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4111241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and Contact">
    <p:bg>
      <p:bgPr>
        <a:solidFill>
          <a:schemeClr val="bg2"/>
        </a:solidFill>
        <a:effectLst/>
      </p:bgPr>
    </p:bg>
    <p:spTree>
      <p:nvGrpSpPr>
        <p:cNvPr id="1" name=""/>
        <p:cNvGrpSpPr/>
        <p:nvPr/>
      </p:nvGrpSpPr>
      <p:grpSpPr>
        <a:xfrm>
          <a:off x="0" y="0"/>
          <a:ext cx="0" cy="0"/>
          <a:chOff x="0" y="0"/>
          <a:chExt cx="0" cy="0"/>
        </a:xfrm>
      </p:grpSpPr>
      <p:grpSp>
        <p:nvGrpSpPr>
          <p:cNvPr id="4" name="Group 2"/>
          <p:cNvGrpSpPr>
            <a:grpSpLocks/>
          </p:cNvGrpSpPr>
          <p:nvPr/>
        </p:nvGrpSpPr>
        <p:grpSpPr bwMode="auto">
          <a:xfrm>
            <a:off x="0" y="560388"/>
            <a:ext cx="9148763" cy="6300787"/>
            <a:chOff x="0" y="353"/>
            <a:chExt cx="5763" cy="3969"/>
          </a:xfrm>
        </p:grpSpPr>
        <p:sp>
          <p:nvSpPr>
            <p:cNvPr id="5" name="Freeform 3"/>
            <p:cNvSpPr>
              <a:spLocks/>
            </p:cNvSpPr>
            <p:nvPr/>
          </p:nvSpPr>
          <p:spPr bwMode="auto">
            <a:xfrm>
              <a:off x="0" y="353"/>
              <a:ext cx="5597" cy="2837"/>
            </a:xfrm>
            <a:custGeom>
              <a:avLst/>
              <a:gdLst>
                <a:gd name="T0" fmla="*/ 0 w 5597"/>
                <a:gd name="T1" fmla="*/ 2060 h 2837"/>
                <a:gd name="T2" fmla="*/ 3918 w 5597"/>
                <a:gd name="T3" fmla="*/ 0 h 2837"/>
                <a:gd name="T4" fmla="*/ 5597 w 5597"/>
                <a:gd name="T5" fmla="*/ 283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6" name="Freeform 4"/>
            <p:cNvSpPr>
              <a:spLocks/>
            </p:cNvSpPr>
            <p:nvPr/>
          </p:nvSpPr>
          <p:spPr bwMode="auto">
            <a:xfrm>
              <a:off x="2274" y="3321"/>
              <a:ext cx="2887" cy="1001"/>
            </a:xfrm>
            <a:custGeom>
              <a:avLst/>
              <a:gdLst>
                <a:gd name="T0" fmla="*/ 2147483647 w 1432"/>
                <a:gd name="T1" fmla="*/ 1257399173 h 496"/>
                <a:gd name="T2" fmla="*/ 1776712923 w 1432"/>
                <a:gd name="T3" fmla="*/ 0 h 496"/>
                <a:gd name="T4" fmla="*/ 0 w 1432"/>
                <a:gd name="T5" fmla="*/ 1257399173 h 496"/>
                <a:gd name="T6" fmla="*/ 2147483647 w 1432"/>
                <a:gd name="T7" fmla="*/ 1257399173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5"/>
            <p:cNvSpPr>
              <a:spLocks/>
            </p:cNvSpPr>
            <p:nvPr/>
          </p:nvSpPr>
          <p:spPr bwMode="auto">
            <a:xfrm>
              <a:off x="5384" y="3121"/>
              <a:ext cx="379" cy="862"/>
            </a:xfrm>
            <a:custGeom>
              <a:avLst/>
              <a:gdLst>
                <a:gd name="T0" fmla="*/ 716654606 w 184"/>
                <a:gd name="T1" fmla="*/ 0 h 420"/>
                <a:gd name="T2" fmla="*/ 0 w 184"/>
                <a:gd name="T3" fmla="*/ 758123134 h 420"/>
                <a:gd name="T4" fmla="*/ 716654606 w 184"/>
                <a:gd name="T5" fmla="*/ 1515809276 h 420"/>
                <a:gd name="T6" fmla="*/ 716654606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grpSp>
        <p:nvGrpSpPr>
          <p:cNvPr id="10" name="Group 18"/>
          <p:cNvGrpSpPr>
            <a:grpSpLocks noChangeAspect="1"/>
          </p:cNvGrpSpPr>
          <p:nvPr/>
        </p:nvGrpSpPr>
        <p:grpSpPr bwMode="auto">
          <a:xfrm>
            <a:off x="150813" y="150813"/>
            <a:ext cx="522287" cy="468312"/>
            <a:chOff x="1352" y="681"/>
            <a:chExt cx="3519" cy="3153"/>
          </a:xfrm>
        </p:grpSpPr>
        <p:sp>
          <p:nvSpPr>
            <p:cNvPr id="11"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5"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grpSp>
        <p:nvGrpSpPr>
          <p:cNvPr id="26" name="Group 25"/>
          <p:cNvGrpSpPr>
            <a:grpSpLocks/>
          </p:cNvGrpSpPr>
          <p:nvPr userDrawn="1"/>
        </p:nvGrpSpPr>
        <p:grpSpPr bwMode="auto">
          <a:xfrm>
            <a:off x="0" y="560388"/>
            <a:ext cx="9148763" cy="6300787"/>
            <a:chOff x="0" y="353"/>
            <a:chExt cx="5763" cy="3969"/>
          </a:xfrm>
        </p:grpSpPr>
        <p:sp>
          <p:nvSpPr>
            <p:cNvPr id="27" name="Freeform 26"/>
            <p:cNvSpPr>
              <a:spLocks/>
            </p:cNvSpPr>
            <p:nvPr/>
          </p:nvSpPr>
          <p:spPr bwMode="auto">
            <a:xfrm>
              <a:off x="0" y="353"/>
              <a:ext cx="5597" cy="2837"/>
            </a:xfrm>
            <a:custGeom>
              <a:avLst/>
              <a:gdLst>
                <a:gd name="T0" fmla="*/ 0 w 5597"/>
                <a:gd name="T1" fmla="*/ 2060 h 2837"/>
                <a:gd name="T2" fmla="*/ 3918 w 5597"/>
                <a:gd name="T3" fmla="*/ 0 h 2837"/>
                <a:gd name="T4" fmla="*/ 5597 w 5597"/>
                <a:gd name="T5" fmla="*/ 283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8" name="Freeform 27"/>
            <p:cNvSpPr>
              <a:spLocks/>
            </p:cNvSpPr>
            <p:nvPr/>
          </p:nvSpPr>
          <p:spPr bwMode="auto">
            <a:xfrm>
              <a:off x="2274" y="3321"/>
              <a:ext cx="2887" cy="1001"/>
            </a:xfrm>
            <a:custGeom>
              <a:avLst/>
              <a:gdLst>
                <a:gd name="T0" fmla="*/ 2147483647 w 1432"/>
                <a:gd name="T1" fmla="*/ 1257399173 h 496"/>
                <a:gd name="T2" fmla="*/ 1776712923 w 1432"/>
                <a:gd name="T3" fmla="*/ 0 h 496"/>
                <a:gd name="T4" fmla="*/ 0 w 1432"/>
                <a:gd name="T5" fmla="*/ 1257399173 h 496"/>
                <a:gd name="T6" fmla="*/ 2147483647 w 1432"/>
                <a:gd name="T7" fmla="*/ 1257399173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9" name="Freeform 28"/>
            <p:cNvSpPr>
              <a:spLocks/>
            </p:cNvSpPr>
            <p:nvPr/>
          </p:nvSpPr>
          <p:spPr bwMode="auto">
            <a:xfrm>
              <a:off x="5384" y="3121"/>
              <a:ext cx="379" cy="862"/>
            </a:xfrm>
            <a:custGeom>
              <a:avLst/>
              <a:gdLst>
                <a:gd name="T0" fmla="*/ 716654606 w 184"/>
                <a:gd name="T1" fmla="*/ 0 h 420"/>
                <a:gd name="T2" fmla="*/ 0 w 184"/>
                <a:gd name="T3" fmla="*/ 758123134 h 420"/>
                <a:gd name="T4" fmla="*/ 716654606 w 184"/>
                <a:gd name="T5" fmla="*/ 1515809276 h 420"/>
                <a:gd name="T6" fmla="*/ 716654606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grpSp>
        <p:nvGrpSpPr>
          <p:cNvPr id="30" name="Group 18"/>
          <p:cNvGrpSpPr>
            <a:grpSpLocks noChangeAspect="1"/>
          </p:cNvGrpSpPr>
          <p:nvPr userDrawn="1"/>
        </p:nvGrpSpPr>
        <p:grpSpPr bwMode="auto">
          <a:xfrm>
            <a:off x="150813" y="150813"/>
            <a:ext cx="522287" cy="468312"/>
            <a:chOff x="1352" y="681"/>
            <a:chExt cx="3519" cy="3153"/>
          </a:xfrm>
        </p:grpSpPr>
        <p:sp>
          <p:nvSpPr>
            <p:cNvPr id="31"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2"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3"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4"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5"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6"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7"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8"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9"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0"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1"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2"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3"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4"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5"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7"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smtClean="0"/>
              <a:t>Click to edit Master title style</a:t>
            </a:r>
            <a:endParaRPr lang="en-US" noProof="0"/>
          </a:p>
        </p:txBody>
      </p:sp>
      <p:sp>
        <p:nvSpPr>
          <p:cNvPr id="8"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4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4D50E6D0-7943-4EBE-B0EE-F12A069503E5}" type="slidenum">
              <a:rPr lang="de-DE"/>
              <a:pPr>
                <a:defRPr/>
              </a:pPr>
              <a:t>‹#›</a:t>
            </a:fld>
            <a:endParaRPr lang="de-DE" dirty="0"/>
          </a:p>
        </p:txBody>
      </p:sp>
    </p:spTree>
    <p:extLst>
      <p:ext uri="{BB962C8B-B14F-4D97-AF65-F5344CB8AC3E}">
        <p14:creationId xmlns:p14="http://schemas.microsoft.com/office/powerpoint/2010/main" val="1057165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bg2"/>
        </a:solidFill>
        <a:effectLst/>
      </p:bgPr>
    </p:bg>
    <p:spTree>
      <p:nvGrpSpPr>
        <p:cNvPr id="1" name=""/>
        <p:cNvGrpSpPr/>
        <p:nvPr/>
      </p:nvGrpSpPr>
      <p:grpSpPr>
        <a:xfrm>
          <a:off x="0" y="0"/>
          <a:ext cx="0" cy="0"/>
          <a:chOff x="0" y="0"/>
          <a:chExt cx="0" cy="0"/>
        </a:xfrm>
      </p:grpSpPr>
      <p:sp>
        <p:nvSpPr>
          <p:cNvPr id="4" name="Freeform 2"/>
          <p:cNvSpPr>
            <a:spLocks/>
          </p:cNvSpPr>
          <p:nvPr/>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p:nvSpPr>
        <p:spPr bwMode="auto">
          <a:xfrm flipH="1">
            <a:off x="4718050" y="2803525"/>
            <a:ext cx="2717800" cy="249238"/>
          </a:xfrm>
          <a:prstGeom prst="line">
            <a:avLst/>
          </a:prstGeom>
          <a:noFill/>
          <a:ln w="12700">
            <a:solidFill>
              <a:srgbClr val="FFFFFF">
                <a:alpha val="49803"/>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4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5"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6"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7" name="Line 4"/>
          <p:cNvSpPr>
            <a:spLocks noChangeShapeType="1"/>
          </p:cNvSpPr>
          <p:nvPr userDrawn="1"/>
        </p:nvSpPr>
        <p:spPr bwMode="auto">
          <a:xfrm flipH="1">
            <a:off x="4718050" y="2803525"/>
            <a:ext cx="2717800" cy="249238"/>
          </a:xfrm>
          <a:prstGeom prst="line">
            <a:avLst/>
          </a:prstGeom>
          <a:noFill/>
          <a:ln w="12700">
            <a:solidFill>
              <a:srgbClr val="FFFFFF">
                <a:alpha val="49803"/>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28"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4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9"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30" name="Group 18"/>
          <p:cNvGrpSpPr>
            <a:grpSpLocks noChangeAspect="1"/>
          </p:cNvGrpSpPr>
          <p:nvPr userDrawn="1"/>
        </p:nvGrpSpPr>
        <p:grpSpPr bwMode="auto">
          <a:xfrm>
            <a:off x="150813" y="150813"/>
            <a:ext cx="522287" cy="468312"/>
            <a:chOff x="1352" y="681"/>
            <a:chExt cx="3519" cy="3153"/>
          </a:xfrm>
        </p:grpSpPr>
        <p:sp>
          <p:nvSpPr>
            <p:cNvPr id="31"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2"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3"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4"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5"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6"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7"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8"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9"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0"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1"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2"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3"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4"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5"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46"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47"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7C48256A-C2AD-48B3-99E4-8D7FD2AB468C}" type="slidenum">
              <a:rPr lang="de-DE"/>
              <a:pPr>
                <a:defRPr/>
              </a:pPr>
              <a:t>‹#›</a:t>
            </a:fld>
            <a:endParaRPr lang="de-DE" dirty="0"/>
          </a:p>
        </p:txBody>
      </p:sp>
    </p:spTree>
    <p:extLst>
      <p:ext uri="{BB962C8B-B14F-4D97-AF65-F5344CB8AC3E}">
        <p14:creationId xmlns:p14="http://schemas.microsoft.com/office/powerpoint/2010/main" val="2453997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p:nvSpPr>
        <p:spPr bwMode="auto">
          <a:xfrm>
            <a:off x="8193088" y="1311275"/>
            <a:ext cx="950912" cy="1949450"/>
          </a:xfrm>
          <a:custGeom>
            <a:avLst/>
            <a:gdLst>
              <a:gd name="T0" fmla="*/ 2147483647 w 304"/>
              <a:gd name="T1" fmla="*/ 2147483647 h 588"/>
              <a:gd name="T2" fmla="*/ 2147483647 w 304"/>
              <a:gd name="T3" fmla="*/ 0 h 588"/>
              <a:gd name="T4" fmla="*/ 0 w 304"/>
              <a:gd name="T5" fmla="*/ 2147483647 h 588"/>
              <a:gd name="T6" fmla="*/ 2147483647 w 304"/>
              <a:gd name="T7" fmla="*/ 2147483647 h 588"/>
              <a:gd name="T8" fmla="*/ 2147483647 w 304"/>
              <a:gd name="T9" fmla="*/ 2147483647 h 588"/>
              <a:gd name="T10" fmla="*/ 2147483647 w 304"/>
              <a:gd name="T11" fmla="*/ 2147483647 h 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5"/>
          <p:cNvSpPr>
            <a:spLocks/>
          </p:cNvSpPr>
          <p:nvPr/>
        </p:nvSpPr>
        <p:spPr bwMode="auto">
          <a:xfrm>
            <a:off x="8845550" y="803275"/>
            <a:ext cx="298450" cy="584200"/>
          </a:xfrm>
          <a:custGeom>
            <a:avLst/>
            <a:gdLst>
              <a:gd name="T0" fmla="*/ 2147483647 w 104"/>
              <a:gd name="T1" fmla="*/ 0 h 193"/>
              <a:gd name="T2" fmla="*/ 0 w 104"/>
              <a:gd name="T3" fmla="*/ 2147483647 h 193"/>
              <a:gd name="T4" fmla="*/ 2147483647 w 104"/>
              <a:gd name="T5" fmla="*/ 2147483647 h 193"/>
              <a:gd name="T6" fmla="*/ 2147483647 w 104"/>
              <a:gd name="T7" fmla="*/ 2147483647 h 193"/>
              <a:gd name="T8" fmla="*/ 2147483647 w 104"/>
              <a:gd name="T9" fmla="*/ 2147483647 h 193"/>
              <a:gd name="T10" fmla="*/ 2147483647 w 104"/>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6"/>
          <p:cNvSpPr>
            <a:spLocks/>
          </p:cNvSpPr>
          <p:nvPr/>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BCBEC0">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p:nvSpPr>
        <p:spPr bwMode="auto">
          <a:xfrm>
            <a:off x="1152525" y="6553200"/>
            <a:ext cx="1198563" cy="304800"/>
          </a:xfrm>
          <a:custGeom>
            <a:avLst/>
            <a:gdLst>
              <a:gd name="T0" fmla="*/ 2147483647 w 368"/>
              <a:gd name="T1" fmla="*/ 2147483647 h 104"/>
              <a:gd name="T2" fmla="*/ 2147483647 w 368"/>
              <a:gd name="T3" fmla="*/ 0 h 104"/>
              <a:gd name="T4" fmla="*/ 0 w 368"/>
              <a:gd name="T5" fmla="*/ 2147483647 h 104"/>
              <a:gd name="T6" fmla="*/ 2147483647 w 368"/>
              <a:gd name="T7" fmla="*/ 2147483647 h 10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8"/>
          <p:cNvSpPr>
            <a:spLocks/>
          </p:cNvSpPr>
          <p:nvPr/>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BCBEC0">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grpSp>
        <p:nvGrpSpPr>
          <p:cNvPr id="25" name="Group 18"/>
          <p:cNvGrpSpPr>
            <a:grpSpLocks noChangeAspect="1"/>
          </p:cNvGrpSpPr>
          <p:nvPr userDrawn="1"/>
        </p:nvGrpSpPr>
        <p:grpSpPr bwMode="auto">
          <a:xfrm>
            <a:off x="150813" y="150813"/>
            <a:ext cx="522287" cy="468312"/>
            <a:chOff x="1352" y="681"/>
            <a:chExt cx="3519" cy="3153"/>
          </a:xfrm>
        </p:grpSpPr>
        <p:sp>
          <p:nvSpPr>
            <p:cNvPr id="26"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7"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8"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9"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0"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1"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2"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3"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4"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5"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6"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7"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8"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9"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0"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41" name="Freeform 34"/>
          <p:cNvSpPr>
            <a:spLocks/>
          </p:cNvSpPr>
          <p:nvPr userDrawn="1"/>
        </p:nvSpPr>
        <p:spPr bwMode="auto">
          <a:xfrm>
            <a:off x="8193088" y="1311275"/>
            <a:ext cx="950912" cy="1949450"/>
          </a:xfrm>
          <a:custGeom>
            <a:avLst/>
            <a:gdLst>
              <a:gd name="T0" fmla="*/ 2147483647 w 304"/>
              <a:gd name="T1" fmla="*/ 2147483647 h 588"/>
              <a:gd name="T2" fmla="*/ 2147483647 w 304"/>
              <a:gd name="T3" fmla="*/ 0 h 588"/>
              <a:gd name="T4" fmla="*/ 0 w 304"/>
              <a:gd name="T5" fmla="*/ 2147483647 h 588"/>
              <a:gd name="T6" fmla="*/ 2147483647 w 304"/>
              <a:gd name="T7" fmla="*/ 2147483647 h 588"/>
              <a:gd name="T8" fmla="*/ 2147483647 w 304"/>
              <a:gd name="T9" fmla="*/ 2147483647 h 588"/>
              <a:gd name="T10" fmla="*/ 2147483647 w 304"/>
              <a:gd name="T11" fmla="*/ 2147483647 h 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2" name="Freeform 35"/>
          <p:cNvSpPr>
            <a:spLocks/>
          </p:cNvSpPr>
          <p:nvPr userDrawn="1"/>
        </p:nvSpPr>
        <p:spPr bwMode="auto">
          <a:xfrm>
            <a:off x="8845550" y="803275"/>
            <a:ext cx="298450" cy="584200"/>
          </a:xfrm>
          <a:custGeom>
            <a:avLst/>
            <a:gdLst>
              <a:gd name="T0" fmla="*/ 2147483647 w 104"/>
              <a:gd name="T1" fmla="*/ 0 h 193"/>
              <a:gd name="T2" fmla="*/ 0 w 104"/>
              <a:gd name="T3" fmla="*/ 2147483647 h 193"/>
              <a:gd name="T4" fmla="*/ 2147483647 w 104"/>
              <a:gd name="T5" fmla="*/ 2147483647 h 193"/>
              <a:gd name="T6" fmla="*/ 2147483647 w 104"/>
              <a:gd name="T7" fmla="*/ 2147483647 h 193"/>
              <a:gd name="T8" fmla="*/ 2147483647 w 104"/>
              <a:gd name="T9" fmla="*/ 2147483647 h 193"/>
              <a:gd name="T10" fmla="*/ 2147483647 w 104"/>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3"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BCBEC0">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44" name="Freeform 37"/>
          <p:cNvSpPr>
            <a:spLocks/>
          </p:cNvSpPr>
          <p:nvPr userDrawn="1"/>
        </p:nvSpPr>
        <p:spPr bwMode="auto">
          <a:xfrm>
            <a:off x="1152525" y="6553200"/>
            <a:ext cx="1198563" cy="304800"/>
          </a:xfrm>
          <a:custGeom>
            <a:avLst/>
            <a:gdLst>
              <a:gd name="T0" fmla="*/ 2147483647 w 368"/>
              <a:gd name="T1" fmla="*/ 2147483647 h 104"/>
              <a:gd name="T2" fmla="*/ 2147483647 w 368"/>
              <a:gd name="T3" fmla="*/ 0 h 104"/>
              <a:gd name="T4" fmla="*/ 0 w 368"/>
              <a:gd name="T5" fmla="*/ 2147483647 h 104"/>
              <a:gd name="T6" fmla="*/ 2147483647 w 368"/>
              <a:gd name="T7" fmla="*/ 2147483647 h 10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5"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BCBEC0">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46"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47"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48"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7B2CA355-B81B-4E52-9CCF-73230A0A0140}" type="slidenum">
              <a:rPr lang="de-DE"/>
              <a:pPr>
                <a:defRPr/>
              </a:pPr>
              <a:t>‹#›</a:t>
            </a:fld>
            <a:endParaRPr lang="de-DE" dirty="0"/>
          </a:p>
        </p:txBody>
      </p:sp>
    </p:spTree>
    <p:extLst>
      <p:ext uri="{BB962C8B-B14F-4D97-AF65-F5344CB8AC3E}">
        <p14:creationId xmlns:p14="http://schemas.microsoft.com/office/powerpoint/2010/main" val="183920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Image">
    <p:bg>
      <p:bgPr>
        <a:solidFill>
          <a:schemeClr val="bg2"/>
        </a:solidFill>
        <a:effectLst/>
      </p:bgPr>
    </p:bg>
    <p:spTree>
      <p:nvGrpSpPr>
        <p:cNvPr id="1" name=""/>
        <p:cNvGrpSpPr/>
        <p:nvPr/>
      </p:nvGrpSpPr>
      <p:grpSpPr>
        <a:xfrm>
          <a:off x="0" y="0"/>
          <a:ext cx="0" cy="0"/>
          <a:chOff x="0" y="0"/>
          <a:chExt cx="0" cy="0"/>
        </a:xfrm>
      </p:grpSpPr>
      <p:grpSp>
        <p:nvGrpSpPr>
          <p:cNvPr id="4" name="Group 18"/>
          <p:cNvGrpSpPr>
            <a:grpSpLocks noChangeAspect="1"/>
          </p:cNvGrpSpPr>
          <p:nvPr/>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p:nvSpPr>
        <p:spPr bwMode="auto">
          <a:xfrm>
            <a:off x="8193088" y="1311275"/>
            <a:ext cx="950912" cy="1949450"/>
          </a:xfrm>
          <a:custGeom>
            <a:avLst/>
            <a:gdLst>
              <a:gd name="T0" fmla="*/ 2147483647 w 304"/>
              <a:gd name="T1" fmla="*/ 2147483647 h 588"/>
              <a:gd name="T2" fmla="*/ 2147483647 w 304"/>
              <a:gd name="T3" fmla="*/ 0 h 588"/>
              <a:gd name="T4" fmla="*/ 0 w 304"/>
              <a:gd name="T5" fmla="*/ 2147483647 h 588"/>
              <a:gd name="T6" fmla="*/ 2147483647 w 304"/>
              <a:gd name="T7" fmla="*/ 2147483647 h 588"/>
              <a:gd name="T8" fmla="*/ 2147483647 w 304"/>
              <a:gd name="T9" fmla="*/ 2147483647 h 588"/>
              <a:gd name="T10" fmla="*/ 2147483647 w 304"/>
              <a:gd name="T11" fmla="*/ 2147483647 h 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5"/>
          <p:cNvSpPr>
            <a:spLocks/>
          </p:cNvSpPr>
          <p:nvPr/>
        </p:nvSpPr>
        <p:spPr bwMode="auto">
          <a:xfrm>
            <a:off x="8845550" y="803275"/>
            <a:ext cx="298450" cy="584200"/>
          </a:xfrm>
          <a:custGeom>
            <a:avLst/>
            <a:gdLst>
              <a:gd name="T0" fmla="*/ 2147483647 w 104"/>
              <a:gd name="T1" fmla="*/ 0 h 193"/>
              <a:gd name="T2" fmla="*/ 0 w 104"/>
              <a:gd name="T3" fmla="*/ 2147483647 h 193"/>
              <a:gd name="T4" fmla="*/ 2147483647 w 104"/>
              <a:gd name="T5" fmla="*/ 2147483647 h 193"/>
              <a:gd name="T6" fmla="*/ 2147483647 w 104"/>
              <a:gd name="T7" fmla="*/ 2147483647 h 193"/>
              <a:gd name="T8" fmla="*/ 2147483647 w 104"/>
              <a:gd name="T9" fmla="*/ 2147483647 h 193"/>
              <a:gd name="T10" fmla="*/ 2147483647 w 104"/>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6"/>
          <p:cNvSpPr>
            <a:spLocks/>
          </p:cNvSpPr>
          <p:nvPr/>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9050" cmpd="sng">
            <a:solidFill>
              <a:schemeClr val="bg2">
                <a:alpha val="30196"/>
              </a:scheme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p:nvSpPr>
        <p:spPr bwMode="auto">
          <a:xfrm>
            <a:off x="1152525" y="6553200"/>
            <a:ext cx="1198563" cy="304800"/>
          </a:xfrm>
          <a:custGeom>
            <a:avLst/>
            <a:gdLst>
              <a:gd name="T0" fmla="*/ 2147483647 w 368"/>
              <a:gd name="T1" fmla="*/ 2147483647 h 104"/>
              <a:gd name="T2" fmla="*/ 2147483647 w 368"/>
              <a:gd name="T3" fmla="*/ 0 h 104"/>
              <a:gd name="T4" fmla="*/ 0 w 368"/>
              <a:gd name="T5" fmla="*/ 2147483647 h 104"/>
              <a:gd name="T6" fmla="*/ 2147483647 w 368"/>
              <a:gd name="T7" fmla="*/ 2147483647 h 10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8"/>
          <p:cNvSpPr>
            <a:spLocks/>
          </p:cNvSpPr>
          <p:nvPr/>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9050" cmpd="sng">
            <a:solidFill>
              <a:schemeClr val="bg2">
                <a:alpha val="30196"/>
              </a:scheme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grpSp>
        <p:nvGrpSpPr>
          <p:cNvPr id="25" name="Group 18"/>
          <p:cNvGrpSpPr>
            <a:grpSpLocks noChangeAspect="1"/>
          </p:cNvGrpSpPr>
          <p:nvPr userDrawn="1"/>
        </p:nvGrpSpPr>
        <p:grpSpPr bwMode="auto">
          <a:xfrm>
            <a:off x="150813" y="150813"/>
            <a:ext cx="522287" cy="468312"/>
            <a:chOff x="1352" y="681"/>
            <a:chExt cx="3519" cy="3153"/>
          </a:xfrm>
        </p:grpSpPr>
        <p:sp>
          <p:nvSpPr>
            <p:cNvPr id="26"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7"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8"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9"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0"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1"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2"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3"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4"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5"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6"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7"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8"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39"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0"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41" name="Freeform 34"/>
          <p:cNvSpPr>
            <a:spLocks/>
          </p:cNvSpPr>
          <p:nvPr userDrawn="1"/>
        </p:nvSpPr>
        <p:spPr bwMode="auto">
          <a:xfrm>
            <a:off x="8193088" y="1311275"/>
            <a:ext cx="950912" cy="1949450"/>
          </a:xfrm>
          <a:custGeom>
            <a:avLst/>
            <a:gdLst>
              <a:gd name="T0" fmla="*/ 2147483647 w 304"/>
              <a:gd name="T1" fmla="*/ 2147483647 h 588"/>
              <a:gd name="T2" fmla="*/ 2147483647 w 304"/>
              <a:gd name="T3" fmla="*/ 0 h 588"/>
              <a:gd name="T4" fmla="*/ 0 w 304"/>
              <a:gd name="T5" fmla="*/ 2147483647 h 588"/>
              <a:gd name="T6" fmla="*/ 2147483647 w 304"/>
              <a:gd name="T7" fmla="*/ 2147483647 h 588"/>
              <a:gd name="T8" fmla="*/ 2147483647 w 304"/>
              <a:gd name="T9" fmla="*/ 2147483647 h 588"/>
              <a:gd name="T10" fmla="*/ 2147483647 w 304"/>
              <a:gd name="T11" fmla="*/ 2147483647 h 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2" name="Freeform 35"/>
          <p:cNvSpPr>
            <a:spLocks/>
          </p:cNvSpPr>
          <p:nvPr userDrawn="1"/>
        </p:nvSpPr>
        <p:spPr bwMode="auto">
          <a:xfrm>
            <a:off x="8845550" y="803275"/>
            <a:ext cx="298450" cy="584200"/>
          </a:xfrm>
          <a:custGeom>
            <a:avLst/>
            <a:gdLst>
              <a:gd name="T0" fmla="*/ 2147483647 w 104"/>
              <a:gd name="T1" fmla="*/ 0 h 193"/>
              <a:gd name="T2" fmla="*/ 0 w 104"/>
              <a:gd name="T3" fmla="*/ 2147483647 h 193"/>
              <a:gd name="T4" fmla="*/ 2147483647 w 104"/>
              <a:gd name="T5" fmla="*/ 2147483647 h 193"/>
              <a:gd name="T6" fmla="*/ 2147483647 w 104"/>
              <a:gd name="T7" fmla="*/ 2147483647 h 193"/>
              <a:gd name="T8" fmla="*/ 2147483647 w 104"/>
              <a:gd name="T9" fmla="*/ 2147483647 h 193"/>
              <a:gd name="T10" fmla="*/ 2147483647 w 104"/>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3"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9050" cmpd="sng">
            <a:solidFill>
              <a:schemeClr val="bg2">
                <a:alpha val="30196"/>
              </a:scheme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44" name="Freeform 37"/>
          <p:cNvSpPr>
            <a:spLocks/>
          </p:cNvSpPr>
          <p:nvPr userDrawn="1"/>
        </p:nvSpPr>
        <p:spPr bwMode="auto">
          <a:xfrm>
            <a:off x="1152525" y="6553200"/>
            <a:ext cx="1198563" cy="304800"/>
          </a:xfrm>
          <a:custGeom>
            <a:avLst/>
            <a:gdLst>
              <a:gd name="T0" fmla="*/ 2147483647 w 368"/>
              <a:gd name="T1" fmla="*/ 2147483647 h 104"/>
              <a:gd name="T2" fmla="*/ 2147483647 w 368"/>
              <a:gd name="T3" fmla="*/ 0 h 104"/>
              <a:gd name="T4" fmla="*/ 0 w 368"/>
              <a:gd name="T5" fmla="*/ 2147483647 h 104"/>
              <a:gd name="T6" fmla="*/ 2147483647 w 368"/>
              <a:gd name="T7" fmla="*/ 2147483647 h 10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47"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9050" cmpd="sng">
            <a:solidFill>
              <a:schemeClr val="bg2">
                <a:alpha val="30196"/>
              </a:scheme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45"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46"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1320339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Cover page_2">
    <p:bg>
      <p:bgPr>
        <a:solidFill>
          <a:schemeClr val="tx1"/>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81000" y="381000"/>
            <a:ext cx="1079500" cy="968375"/>
            <a:chOff x="1352" y="681"/>
            <a:chExt cx="3519" cy="3153"/>
          </a:xfrm>
        </p:grpSpPr>
        <p:sp>
          <p:nvSpPr>
            <p:cNvPr id="5" name="Freeform 5"/>
            <p:cNvSpPr>
              <a:spLocks noChangeAspect="1"/>
            </p:cNvSpPr>
            <p:nvPr/>
          </p:nvSpPr>
          <p:spPr bwMode="gray">
            <a:xfrm>
              <a:off x="1352" y="681"/>
              <a:ext cx="3519" cy="3153"/>
            </a:xfrm>
            <a:custGeom>
              <a:avLst/>
              <a:gdLst>
                <a:gd name="T0" fmla="*/ 0 w 3862"/>
                <a:gd name="T1" fmla="*/ 80 h 3449"/>
                <a:gd name="T2" fmla="*/ 0 w 3862"/>
                <a:gd name="T3" fmla="*/ 80 h 3449"/>
                <a:gd name="T4" fmla="*/ 0 w 3862"/>
                <a:gd name="T5" fmla="*/ 0 h 3449"/>
                <a:gd name="T6" fmla="*/ 74 w 3862"/>
                <a:gd name="T7" fmla="*/ 0 h 3449"/>
                <a:gd name="T8" fmla="*/ 67 w 3862"/>
                <a:gd name="T9" fmla="*/ 80 h 3449"/>
                <a:gd name="T10" fmla="*/ 0 w 3862"/>
                <a:gd name="T11" fmla="*/ 80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6" name="Freeform 6"/>
            <p:cNvSpPr>
              <a:spLocks noChangeAspect="1"/>
            </p:cNvSpPr>
            <p:nvPr/>
          </p:nvSpPr>
          <p:spPr bwMode="gray">
            <a:xfrm>
              <a:off x="2708" y="1843"/>
              <a:ext cx="75" cy="54"/>
            </a:xfrm>
            <a:custGeom>
              <a:avLst/>
              <a:gdLst>
                <a:gd name="T0" fmla="*/ 6 w 81"/>
                <a:gd name="T1" fmla="*/ 2 h 66"/>
                <a:gd name="T2" fmla="*/ 6 w 81"/>
                <a:gd name="T3" fmla="*/ 2 h 66"/>
                <a:gd name="T4" fmla="*/ 0 w 81"/>
                <a:gd name="T5" fmla="*/ 2 h 66"/>
                <a:gd name="T6" fmla="*/ 6 w 81"/>
                <a:gd name="T7" fmla="*/ 2 h 66"/>
                <a:gd name="T8" fmla="*/ 6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7" name="Freeform 7"/>
            <p:cNvSpPr>
              <a:spLocks noChangeAspect="1"/>
            </p:cNvSpPr>
            <p:nvPr/>
          </p:nvSpPr>
          <p:spPr bwMode="gray">
            <a:xfrm>
              <a:off x="2869" y="1972"/>
              <a:ext cx="65" cy="54"/>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8" name="Freeform 8"/>
            <p:cNvSpPr>
              <a:spLocks noChangeAspect="1"/>
            </p:cNvSpPr>
            <p:nvPr/>
          </p:nvSpPr>
          <p:spPr bwMode="gray">
            <a:xfrm>
              <a:off x="2622" y="1413"/>
              <a:ext cx="86" cy="75"/>
            </a:xfrm>
            <a:custGeom>
              <a:avLst/>
              <a:gdLst>
                <a:gd name="T0" fmla="*/ 4 w 96"/>
                <a:gd name="T1" fmla="*/ 9 h 79"/>
                <a:gd name="T2" fmla="*/ 4 w 96"/>
                <a:gd name="T3" fmla="*/ 9 h 79"/>
                <a:gd name="T4" fmla="*/ 0 w 96"/>
                <a:gd name="T5" fmla="*/ 9 h 79"/>
                <a:gd name="T6" fmla="*/ 4 w 96"/>
                <a:gd name="T7" fmla="*/ 9 h 79"/>
                <a:gd name="T8" fmla="*/ 4 w 96"/>
                <a:gd name="T9" fmla="*/ 0 h 79"/>
                <a:gd name="T10" fmla="*/ 4 w 96"/>
                <a:gd name="T11" fmla="*/ 9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9" name="Freeform 9"/>
            <p:cNvSpPr>
              <a:spLocks noChangeAspect="1"/>
            </p:cNvSpPr>
            <p:nvPr/>
          </p:nvSpPr>
          <p:spPr bwMode="gray">
            <a:xfrm>
              <a:off x="2568" y="1563"/>
              <a:ext cx="75" cy="76"/>
            </a:xfrm>
            <a:custGeom>
              <a:avLst/>
              <a:gdLst>
                <a:gd name="T0" fmla="*/ 25 w 77"/>
                <a:gd name="T1" fmla="*/ 22 h 77"/>
                <a:gd name="T2" fmla="*/ 25 w 77"/>
                <a:gd name="T3" fmla="*/ 22 h 77"/>
                <a:gd name="T4" fmla="*/ 22 w 77"/>
                <a:gd name="T5" fmla="*/ 0 h 77"/>
                <a:gd name="T6" fmla="*/ 0 w 77"/>
                <a:gd name="T7" fmla="*/ 38 h 77"/>
                <a:gd name="T8" fmla="*/ 0 w 77"/>
                <a:gd name="T9" fmla="*/ 38 h 77"/>
                <a:gd name="T10" fmla="*/ 25 w 77"/>
                <a:gd name="T11" fmla="*/ 22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0" name="Freeform 10"/>
            <p:cNvSpPr>
              <a:spLocks noChangeAspect="1"/>
            </p:cNvSpPr>
            <p:nvPr/>
          </p:nvSpPr>
          <p:spPr bwMode="gray">
            <a:xfrm>
              <a:off x="2547" y="1725"/>
              <a:ext cx="86" cy="64"/>
            </a:xfrm>
            <a:custGeom>
              <a:avLst/>
              <a:gdLst>
                <a:gd name="T0" fmla="*/ 0 w 90"/>
                <a:gd name="T1" fmla="*/ 3 h 74"/>
                <a:gd name="T2" fmla="*/ 0 w 90"/>
                <a:gd name="T3" fmla="*/ 3 h 74"/>
                <a:gd name="T4" fmla="*/ 11 w 90"/>
                <a:gd name="T5" fmla="*/ 3 h 74"/>
                <a:gd name="T6" fmla="*/ 11 w 90"/>
                <a:gd name="T7" fmla="*/ 3 h 74"/>
                <a:gd name="T8" fmla="*/ 12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1" name="Freeform 11"/>
            <p:cNvSpPr>
              <a:spLocks noChangeAspect="1"/>
            </p:cNvSpPr>
            <p:nvPr/>
          </p:nvSpPr>
          <p:spPr bwMode="gray">
            <a:xfrm>
              <a:off x="2773" y="1176"/>
              <a:ext cx="86" cy="75"/>
            </a:xfrm>
            <a:custGeom>
              <a:avLst/>
              <a:gdLst>
                <a:gd name="T0" fmla="*/ 16 w 88"/>
                <a:gd name="T1" fmla="*/ 4 h 72"/>
                <a:gd name="T2" fmla="*/ 16 w 88"/>
                <a:gd name="T3" fmla="*/ 4 h 72"/>
                <a:gd name="T4" fmla="*/ 0 w 88"/>
                <a:gd name="T5" fmla="*/ 78 h 72"/>
                <a:gd name="T6" fmla="*/ 34 w 88"/>
                <a:gd name="T7" fmla="*/ 269 h 72"/>
                <a:gd name="T8" fmla="*/ 35 w 88"/>
                <a:gd name="T9" fmla="*/ 118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2" name="Freeform 12"/>
            <p:cNvSpPr>
              <a:spLocks noChangeAspect="1"/>
            </p:cNvSpPr>
            <p:nvPr/>
          </p:nvSpPr>
          <p:spPr bwMode="gray">
            <a:xfrm>
              <a:off x="2955" y="1111"/>
              <a:ext cx="76" cy="87"/>
            </a:xfrm>
            <a:custGeom>
              <a:avLst/>
              <a:gdLst>
                <a:gd name="T0" fmla="*/ 4 w 86"/>
                <a:gd name="T1" fmla="*/ 7 h 92"/>
                <a:gd name="T2" fmla="*/ 4 w 86"/>
                <a:gd name="T3" fmla="*/ 7 h 92"/>
                <a:gd name="T4" fmla="*/ 4 w 86"/>
                <a:gd name="T5" fmla="*/ 0 h 92"/>
                <a:gd name="T6" fmla="*/ 4 w 86"/>
                <a:gd name="T7" fmla="*/ 9 h 92"/>
                <a:gd name="T8" fmla="*/ 4 w 86"/>
                <a:gd name="T9" fmla="*/ 9 h 92"/>
                <a:gd name="T10" fmla="*/ 4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3" name="Freeform 13"/>
            <p:cNvSpPr>
              <a:spLocks noChangeAspect="1" noEditPoints="1"/>
            </p:cNvSpPr>
            <p:nvPr/>
          </p:nvSpPr>
          <p:spPr bwMode="gray">
            <a:xfrm>
              <a:off x="3149" y="929"/>
              <a:ext cx="667" cy="1678"/>
            </a:xfrm>
            <a:custGeom>
              <a:avLst/>
              <a:gdLst>
                <a:gd name="T0" fmla="*/ 15 w 724"/>
                <a:gd name="T1" fmla="*/ 15 h 1845"/>
                <a:gd name="T2" fmla="*/ 15 w 724"/>
                <a:gd name="T3" fmla="*/ 15 h 1845"/>
                <a:gd name="T4" fmla="*/ 11 w 724"/>
                <a:gd name="T5" fmla="*/ 14 h 1845"/>
                <a:gd name="T6" fmla="*/ 16 w 724"/>
                <a:gd name="T7" fmla="*/ 14 h 1845"/>
                <a:gd name="T8" fmla="*/ 16 w 724"/>
                <a:gd name="T9" fmla="*/ 14 h 1845"/>
                <a:gd name="T10" fmla="*/ 15 w 724"/>
                <a:gd name="T11" fmla="*/ 15 h 1845"/>
                <a:gd name="T12" fmla="*/ 15 w 724"/>
                <a:gd name="T13" fmla="*/ 15 h 1845"/>
                <a:gd name="T14" fmla="*/ 20 w 724"/>
                <a:gd name="T15" fmla="*/ 15 h 1845"/>
                <a:gd name="T16" fmla="*/ 20 w 724"/>
                <a:gd name="T17" fmla="*/ 15 h 1845"/>
                <a:gd name="T18" fmla="*/ 18 w 724"/>
                <a:gd name="T19" fmla="*/ 13 h 1845"/>
                <a:gd name="T20" fmla="*/ 20 w 724"/>
                <a:gd name="T21" fmla="*/ 12 h 1845"/>
                <a:gd name="T22" fmla="*/ 20 w 724"/>
                <a:gd name="T23" fmla="*/ 9 h 1845"/>
                <a:gd name="T24" fmla="*/ 20 w 724"/>
                <a:gd name="T25" fmla="*/ 9 h 1845"/>
                <a:gd name="T26" fmla="*/ 20 w 724"/>
                <a:gd name="T27" fmla="*/ 8 h 1845"/>
                <a:gd name="T28" fmla="*/ 19 w 724"/>
                <a:gd name="T29" fmla="*/ 6 h 1845"/>
                <a:gd name="T30" fmla="*/ 18 w 724"/>
                <a:gd name="T31" fmla="*/ 5 h 1845"/>
                <a:gd name="T32" fmla="*/ 19 w 724"/>
                <a:gd name="T33" fmla="*/ 5 h 1845"/>
                <a:gd name="T34" fmla="*/ 18 w 724"/>
                <a:gd name="T35" fmla="*/ 5 h 1845"/>
                <a:gd name="T36" fmla="*/ 17 w 724"/>
                <a:gd name="T37" fmla="*/ 5 h 1845"/>
                <a:gd name="T38" fmla="*/ 17 w 724"/>
                <a:gd name="T39" fmla="*/ 5 h 1845"/>
                <a:gd name="T40" fmla="*/ 16 w 724"/>
                <a:gd name="T41" fmla="*/ 5 h 1845"/>
                <a:gd name="T42" fmla="*/ 16 w 724"/>
                <a:gd name="T43" fmla="*/ 5 h 1845"/>
                <a:gd name="T44" fmla="*/ 15 w 724"/>
                <a:gd name="T45" fmla="*/ 5 h 1845"/>
                <a:gd name="T46" fmla="*/ 14 w 724"/>
                <a:gd name="T47" fmla="*/ 5 h 1845"/>
                <a:gd name="T48" fmla="*/ 13 w 724"/>
                <a:gd name="T49" fmla="*/ 5 h 1845"/>
                <a:gd name="T50" fmla="*/ 12 w 724"/>
                <a:gd name="T51" fmla="*/ 5 h 1845"/>
                <a:gd name="T52" fmla="*/ 12 w 724"/>
                <a:gd name="T53" fmla="*/ 5 h 1845"/>
                <a:gd name="T54" fmla="*/ 12 w 724"/>
                <a:gd name="T55" fmla="*/ 5 h 1845"/>
                <a:gd name="T56" fmla="*/ 11 w 724"/>
                <a:gd name="T57" fmla="*/ 5 h 1845"/>
                <a:gd name="T58" fmla="*/ 9 w 724"/>
                <a:gd name="T59" fmla="*/ 5 h 1845"/>
                <a:gd name="T60" fmla="*/ 10 w 724"/>
                <a:gd name="T61" fmla="*/ 5 h 1845"/>
                <a:gd name="T62" fmla="*/ 8 w 724"/>
                <a:gd name="T63" fmla="*/ 5 h 1845"/>
                <a:gd name="T64" fmla="*/ 6 w 724"/>
                <a:gd name="T65" fmla="*/ 5 h 1845"/>
                <a:gd name="T66" fmla="*/ 9 w 724"/>
                <a:gd name="T67" fmla="*/ 5 h 1845"/>
                <a:gd name="T68" fmla="*/ 6 w 724"/>
                <a:gd name="T69" fmla="*/ 5 h 1845"/>
                <a:gd name="T70" fmla="*/ 6 w 724"/>
                <a:gd name="T71" fmla="*/ 5 h 1845"/>
                <a:gd name="T72" fmla="*/ 6 w 724"/>
                <a:gd name="T73" fmla="*/ 5 h 1845"/>
                <a:gd name="T74" fmla="*/ 6 w 724"/>
                <a:gd name="T75" fmla="*/ 5 h 1845"/>
                <a:gd name="T76" fmla="*/ 6 w 724"/>
                <a:gd name="T77" fmla="*/ 5 h 1845"/>
                <a:gd name="T78" fmla="*/ 6 w 724"/>
                <a:gd name="T79" fmla="*/ 5 h 1845"/>
                <a:gd name="T80" fmla="*/ 6 w 724"/>
                <a:gd name="T81" fmla="*/ 5 h 1845"/>
                <a:gd name="T82" fmla="*/ 6 w 724"/>
                <a:gd name="T83" fmla="*/ 5 h 1845"/>
                <a:gd name="T84" fmla="*/ 6 w 724"/>
                <a:gd name="T85" fmla="*/ 5 h 1845"/>
                <a:gd name="T86" fmla="*/ 6 w 724"/>
                <a:gd name="T87" fmla="*/ 5 h 1845"/>
                <a:gd name="T88" fmla="*/ 5 w 724"/>
                <a:gd name="T89" fmla="*/ 34 h 1845"/>
                <a:gd name="T90" fmla="*/ 0 w 724"/>
                <a:gd name="T91" fmla="*/ 34 h 1845"/>
                <a:gd name="T92" fmla="*/ 6 w 724"/>
                <a:gd name="T93" fmla="*/ 34 h 1845"/>
                <a:gd name="T94" fmla="*/ 17 w 724"/>
                <a:gd name="T95" fmla="*/ 34 h 1845"/>
                <a:gd name="T96" fmla="*/ 19 w 724"/>
                <a:gd name="T97" fmla="*/ 34 h 1845"/>
                <a:gd name="T98" fmla="*/ 14 w 724"/>
                <a:gd name="T99" fmla="*/ 34 h 1845"/>
                <a:gd name="T100" fmla="*/ 9 w 724"/>
                <a:gd name="T101" fmla="*/ 31 h 1845"/>
                <a:gd name="T102" fmla="*/ 7 w 724"/>
                <a:gd name="T103" fmla="*/ 29 h 1845"/>
                <a:gd name="T104" fmla="*/ 7 w 724"/>
                <a:gd name="T105" fmla="*/ 26 h 1845"/>
                <a:gd name="T106" fmla="*/ 11 w 724"/>
                <a:gd name="T107" fmla="*/ 25 h 1845"/>
                <a:gd name="T108" fmla="*/ 18 w 724"/>
                <a:gd name="T109" fmla="*/ 25 h 1845"/>
                <a:gd name="T110" fmla="*/ 19 w 724"/>
                <a:gd name="T111" fmla="*/ 24 h 1845"/>
                <a:gd name="T112" fmla="*/ 19 w 724"/>
                <a:gd name="T113" fmla="*/ 23 h 1845"/>
                <a:gd name="T114" fmla="*/ 20 w 724"/>
                <a:gd name="T115" fmla="*/ 22 h 1845"/>
                <a:gd name="T116" fmla="*/ 18 w 724"/>
                <a:gd name="T117" fmla="*/ 21 h 1845"/>
                <a:gd name="T118" fmla="*/ 20 w 724"/>
                <a:gd name="T119" fmla="*/ 20 h 1845"/>
                <a:gd name="T120" fmla="*/ 19 w 724"/>
                <a:gd name="T121" fmla="*/ 19 h 1845"/>
                <a:gd name="T122" fmla="*/ 22 w 724"/>
                <a:gd name="T123" fmla="*/ 17 h 1845"/>
                <a:gd name="T124" fmla="*/ 20 w 724"/>
                <a:gd name="T125" fmla="*/ 15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4" name="Freeform 14"/>
            <p:cNvSpPr>
              <a:spLocks noChangeAspect="1"/>
            </p:cNvSpPr>
            <p:nvPr/>
          </p:nvSpPr>
          <p:spPr bwMode="gray">
            <a:xfrm>
              <a:off x="1352" y="681"/>
              <a:ext cx="1829" cy="3153"/>
            </a:xfrm>
            <a:custGeom>
              <a:avLst/>
              <a:gdLst>
                <a:gd name="T0" fmla="*/ 37 w 2011"/>
                <a:gd name="T1" fmla="*/ 49 h 3449"/>
                <a:gd name="T2" fmla="*/ 0 w 2011"/>
                <a:gd name="T3" fmla="*/ 80 h 3449"/>
                <a:gd name="T4" fmla="*/ 37 w 2011"/>
                <a:gd name="T5" fmla="*/ 0 h 3449"/>
                <a:gd name="T6" fmla="*/ 37 w 2011"/>
                <a:gd name="T7" fmla="*/ 8 h 3449"/>
                <a:gd name="T8" fmla="*/ 37 w 2011"/>
                <a:gd name="T9" fmla="*/ 9 h 3449"/>
                <a:gd name="T10" fmla="*/ 35 w 2011"/>
                <a:gd name="T11" fmla="*/ 7 h 3449"/>
                <a:gd name="T12" fmla="*/ 35 w 2011"/>
                <a:gd name="T13" fmla="*/ 9 h 3449"/>
                <a:gd name="T14" fmla="*/ 34 w 2011"/>
                <a:gd name="T15" fmla="*/ 10 h 3449"/>
                <a:gd name="T16" fmla="*/ 34 w 2011"/>
                <a:gd name="T17" fmla="*/ 8 h 3449"/>
                <a:gd name="T18" fmla="*/ 33 w 2011"/>
                <a:gd name="T19" fmla="*/ 8 h 3449"/>
                <a:gd name="T20" fmla="*/ 32 w 2011"/>
                <a:gd name="T21" fmla="*/ 12 h 3449"/>
                <a:gd name="T22" fmla="*/ 31 w 2011"/>
                <a:gd name="T23" fmla="*/ 10 h 3449"/>
                <a:gd name="T24" fmla="*/ 30 w 2011"/>
                <a:gd name="T25" fmla="*/ 10 h 3449"/>
                <a:gd name="T26" fmla="*/ 31 w 2011"/>
                <a:gd name="T27" fmla="*/ 12 h 3449"/>
                <a:gd name="T28" fmla="*/ 28 w 2011"/>
                <a:gd name="T29" fmla="*/ 12 h 3449"/>
                <a:gd name="T30" fmla="*/ 28 w 2011"/>
                <a:gd name="T31" fmla="*/ 13 h 3449"/>
                <a:gd name="T32" fmla="*/ 26 w 2011"/>
                <a:gd name="T33" fmla="*/ 12 h 3449"/>
                <a:gd name="T34" fmla="*/ 28 w 2011"/>
                <a:gd name="T35" fmla="*/ 14 h 3449"/>
                <a:gd name="T36" fmla="*/ 27 w 2011"/>
                <a:gd name="T37" fmla="*/ 14 h 3449"/>
                <a:gd name="T38" fmla="*/ 26 w 2011"/>
                <a:gd name="T39" fmla="*/ 14 h 3449"/>
                <a:gd name="T40" fmla="*/ 25 w 2011"/>
                <a:gd name="T41" fmla="*/ 15 h 3449"/>
                <a:gd name="T42" fmla="*/ 26 w 2011"/>
                <a:gd name="T43" fmla="*/ 15 h 3449"/>
                <a:gd name="T44" fmla="*/ 26 w 2011"/>
                <a:gd name="T45" fmla="*/ 16 h 3449"/>
                <a:gd name="T46" fmla="*/ 25 w 2011"/>
                <a:gd name="T47" fmla="*/ 16 h 3449"/>
                <a:gd name="T48" fmla="*/ 26 w 2011"/>
                <a:gd name="T49" fmla="*/ 18 h 3449"/>
                <a:gd name="T50" fmla="*/ 25 w 2011"/>
                <a:gd name="T51" fmla="*/ 17 h 3449"/>
                <a:gd name="T52" fmla="*/ 23 w 2011"/>
                <a:gd name="T53" fmla="*/ 17 h 3449"/>
                <a:gd name="T54" fmla="*/ 23 w 2011"/>
                <a:gd name="T55" fmla="*/ 19 h 3449"/>
                <a:gd name="T56" fmla="*/ 25 w 2011"/>
                <a:gd name="T57" fmla="*/ 20 h 3449"/>
                <a:gd name="T58" fmla="*/ 24 w 2011"/>
                <a:gd name="T59" fmla="*/ 20 h 3449"/>
                <a:gd name="T60" fmla="*/ 24 w 2011"/>
                <a:gd name="T61" fmla="*/ 22 h 3449"/>
                <a:gd name="T62" fmla="*/ 25 w 2011"/>
                <a:gd name="T63" fmla="*/ 22 h 3449"/>
                <a:gd name="T64" fmla="*/ 24 w 2011"/>
                <a:gd name="T65" fmla="*/ 24 h 3449"/>
                <a:gd name="T66" fmla="*/ 25 w 2011"/>
                <a:gd name="T67" fmla="*/ 26 h 3449"/>
                <a:gd name="T68" fmla="*/ 24 w 2011"/>
                <a:gd name="T69" fmla="*/ 27 h 3449"/>
                <a:gd name="T70" fmla="*/ 23 w 2011"/>
                <a:gd name="T71" fmla="*/ 28 h 3449"/>
                <a:gd name="T72" fmla="*/ 24 w 2011"/>
                <a:gd name="T73" fmla="*/ 28 h 3449"/>
                <a:gd name="T74" fmla="*/ 24 w 2011"/>
                <a:gd name="T75" fmla="*/ 31 h 3449"/>
                <a:gd name="T76" fmla="*/ 25 w 2011"/>
                <a:gd name="T77" fmla="*/ 31 h 3449"/>
                <a:gd name="T78" fmla="*/ 26 w 2011"/>
                <a:gd name="T79" fmla="*/ 33 h 3449"/>
                <a:gd name="T80" fmla="*/ 28 w 2011"/>
                <a:gd name="T81" fmla="*/ 31 h 3449"/>
                <a:gd name="T82" fmla="*/ 28 w 2011"/>
                <a:gd name="T83" fmla="*/ 34 h 3449"/>
                <a:gd name="T84" fmla="*/ 30 w 2011"/>
                <a:gd name="T85" fmla="*/ 34 h 3449"/>
                <a:gd name="T86" fmla="*/ 29 w 2011"/>
                <a:gd name="T87" fmla="*/ 34 h 3449"/>
                <a:gd name="T88" fmla="*/ 31 w 2011"/>
                <a:gd name="T89" fmla="*/ 36 h 3449"/>
                <a:gd name="T90" fmla="*/ 31 w 2011"/>
                <a:gd name="T91" fmla="*/ 37 h 3449"/>
                <a:gd name="T92" fmla="*/ 31 w 2011"/>
                <a:gd name="T93" fmla="*/ 37 h 3449"/>
                <a:gd name="T94" fmla="*/ 32 w 2011"/>
                <a:gd name="T95" fmla="*/ 35 h 3449"/>
                <a:gd name="T96" fmla="*/ 34 w 2011"/>
                <a:gd name="T97" fmla="*/ 37 h 3449"/>
                <a:gd name="T98" fmla="*/ 34 w 2011"/>
                <a:gd name="T99" fmla="*/ 39 h 3449"/>
                <a:gd name="T100" fmla="*/ 35 w 2011"/>
                <a:gd name="T101" fmla="*/ 39 h 3449"/>
                <a:gd name="T102" fmla="*/ 34 w 2011"/>
                <a:gd name="T103" fmla="*/ 43 h 3449"/>
                <a:gd name="T104" fmla="*/ 26 w 2011"/>
                <a:gd name="T105" fmla="*/ 48 h 3449"/>
                <a:gd name="T106" fmla="*/ 31 w 2011"/>
                <a:gd name="T107" fmla="*/ 49 h 3449"/>
                <a:gd name="T108" fmla="*/ 37 w 2011"/>
                <a:gd name="T109" fmla="*/ 49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5" name="Freeform 15"/>
            <p:cNvSpPr>
              <a:spLocks noChangeAspect="1" noEditPoints="1"/>
            </p:cNvSpPr>
            <p:nvPr/>
          </p:nvSpPr>
          <p:spPr bwMode="gray">
            <a:xfrm>
              <a:off x="3235" y="2758"/>
              <a:ext cx="581" cy="570"/>
            </a:xfrm>
            <a:custGeom>
              <a:avLst/>
              <a:gdLst>
                <a:gd name="T0" fmla="*/ 5 w 639"/>
                <a:gd name="T1" fmla="*/ 17 h 621"/>
                <a:gd name="T2" fmla="*/ 5 w 639"/>
                <a:gd name="T3" fmla="*/ 17 h 621"/>
                <a:gd name="T4" fmla="*/ 12 w 639"/>
                <a:gd name="T5" fmla="*/ 9 h 621"/>
                <a:gd name="T6" fmla="*/ 5 w 639"/>
                <a:gd name="T7" fmla="*/ 0 h 621"/>
                <a:gd name="T8" fmla="*/ 0 w 639"/>
                <a:gd name="T9" fmla="*/ 9 h 621"/>
                <a:gd name="T10" fmla="*/ 5 w 639"/>
                <a:gd name="T11" fmla="*/ 17 h 621"/>
                <a:gd name="T12" fmla="*/ 5 w 639"/>
                <a:gd name="T13" fmla="*/ 17 h 621"/>
                <a:gd name="T14" fmla="*/ 5 w 639"/>
                <a:gd name="T15" fmla="*/ 9 h 621"/>
                <a:gd name="T16" fmla="*/ 5 w 639"/>
                <a:gd name="T17" fmla="*/ 9 h 621"/>
                <a:gd name="T18" fmla="*/ 5 w 639"/>
                <a:gd name="T19" fmla="*/ 6 h 621"/>
                <a:gd name="T20" fmla="*/ 9 w 639"/>
                <a:gd name="T21" fmla="*/ 9 h 621"/>
                <a:gd name="T22" fmla="*/ 5 w 639"/>
                <a:gd name="T23" fmla="*/ 14 h 621"/>
                <a:gd name="T24" fmla="*/ 5 w 639"/>
                <a:gd name="T25" fmla="*/ 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6" name="Freeform 16"/>
            <p:cNvSpPr>
              <a:spLocks noChangeAspect="1"/>
            </p:cNvSpPr>
            <p:nvPr/>
          </p:nvSpPr>
          <p:spPr bwMode="gray">
            <a:xfrm>
              <a:off x="3892" y="2758"/>
              <a:ext cx="409" cy="570"/>
            </a:xfrm>
            <a:custGeom>
              <a:avLst/>
              <a:gdLst>
                <a:gd name="T0" fmla="*/ 16 w 441"/>
                <a:gd name="T1" fmla="*/ 6 h 621"/>
                <a:gd name="T2" fmla="*/ 16 w 441"/>
                <a:gd name="T3" fmla="*/ 6 h 621"/>
                <a:gd name="T4" fmla="*/ 12 w 441"/>
                <a:gd name="T5" fmla="*/ 6 h 621"/>
                <a:gd name="T6" fmla="*/ 6 w 441"/>
                <a:gd name="T7" fmla="*/ 6 h 621"/>
                <a:gd name="T8" fmla="*/ 13 w 441"/>
                <a:gd name="T9" fmla="*/ 7 h 621"/>
                <a:gd name="T10" fmla="*/ 19 w 441"/>
                <a:gd name="T11" fmla="*/ 13 h 621"/>
                <a:gd name="T12" fmla="*/ 7 w 441"/>
                <a:gd name="T13" fmla="*/ 17 h 621"/>
                <a:gd name="T14" fmla="*/ 6 w 441"/>
                <a:gd name="T15" fmla="*/ 17 h 621"/>
                <a:gd name="T16" fmla="*/ 6 w 441"/>
                <a:gd name="T17" fmla="*/ 14 h 621"/>
                <a:gd name="T18" fmla="*/ 8 w 441"/>
                <a:gd name="T19" fmla="*/ 15 h 621"/>
                <a:gd name="T20" fmla="*/ 12 w 441"/>
                <a:gd name="T21" fmla="*/ 13 h 621"/>
                <a:gd name="T22" fmla="*/ 6 w 441"/>
                <a:gd name="T23" fmla="*/ 10 h 621"/>
                <a:gd name="T24" fmla="*/ 0 w 441"/>
                <a:gd name="T25" fmla="*/ 6 h 621"/>
                <a:gd name="T26" fmla="*/ 11 w 441"/>
                <a:gd name="T27" fmla="*/ 0 h 621"/>
                <a:gd name="T28" fmla="*/ 16 w 441"/>
                <a:gd name="T29" fmla="*/ 6 h 621"/>
                <a:gd name="T30" fmla="*/ 16 w 441"/>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7" name="Freeform 17"/>
            <p:cNvSpPr>
              <a:spLocks noChangeAspect="1"/>
            </p:cNvSpPr>
            <p:nvPr/>
          </p:nvSpPr>
          <p:spPr bwMode="gray">
            <a:xfrm>
              <a:off x="1772" y="2564"/>
              <a:ext cx="215" cy="743"/>
            </a:xfrm>
            <a:custGeom>
              <a:avLst/>
              <a:gdLst>
                <a:gd name="T0" fmla="*/ 8 w 229"/>
                <a:gd name="T1" fmla="*/ 15 h 817"/>
                <a:gd name="T2" fmla="*/ 8 w 229"/>
                <a:gd name="T3" fmla="*/ 15 h 817"/>
                <a:gd name="T4" fmla="*/ 8 w 229"/>
                <a:gd name="T5" fmla="*/ 12 h 817"/>
                <a:gd name="T6" fmla="*/ 8 w 229"/>
                <a:gd name="T7" fmla="*/ 5 h 817"/>
                <a:gd name="T8" fmla="*/ 0 w 229"/>
                <a:gd name="T9" fmla="*/ 0 h 817"/>
                <a:gd name="T10" fmla="*/ 16 w 229"/>
                <a:gd name="T11" fmla="*/ 0 h 817"/>
                <a:gd name="T12" fmla="*/ 15 w 229"/>
                <a:gd name="T13" fmla="*/ 5 h 817"/>
                <a:gd name="T14" fmla="*/ 15 w 229"/>
                <a:gd name="T15" fmla="*/ 10 h 817"/>
                <a:gd name="T16" fmla="*/ 17 w 229"/>
                <a:gd name="T17" fmla="*/ 15 h 817"/>
                <a:gd name="T18" fmla="*/ 8 w 229"/>
                <a:gd name="T19" fmla="*/ 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8" name="Freeform 18"/>
            <p:cNvSpPr>
              <a:spLocks noChangeAspect="1" noEditPoints="1"/>
            </p:cNvSpPr>
            <p:nvPr/>
          </p:nvSpPr>
          <p:spPr bwMode="gray">
            <a:xfrm>
              <a:off x="2095" y="2758"/>
              <a:ext cx="602" cy="785"/>
            </a:xfrm>
            <a:custGeom>
              <a:avLst/>
              <a:gdLst>
                <a:gd name="T0" fmla="*/ 5 w 662"/>
                <a:gd name="T1" fmla="*/ 15 h 863"/>
                <a:gd name="T2" fmla="*/ 5 w 662"/>
                <a:gd name="T3" fmla="*/ 15 h 863"/>
                <a:gd name="T4" fmla="*/ 5 w 662"/>
                <a:gd name="T5" fmla="*/ 12 h 863"/>
                <a:gd name="T6" fmla="*/ 5 w 662"/>
                <a:gd name="T7" fmla="*/ 11 h 863"/>
                <a:gd name="T8" fmla="*/ 7 w 662"/>
                <a:gd name="T9" fmla="*/ 12 h 863"/>
                <a:gd name="T10" fmla="*/ 13 w 662"/>
                <a:gd name="T11" fmla="*/ 5 h 863"/>
                <a:gd name="T12" fmla="*/ 7 w 662"/>
                <a:gd name="T13" fmla="*/ 0 h 863"/>
                <a:gd name="T14" fmla="*/ 5 w 662"/>
                <a:gd name="T15" fmla="*/ 5 h 863"/>
                <a:gd name="T16" fmla="*/ 5 w 662"/>
                <a:gd name="T17" fmla="*/ 5 h 863"/>
                <a:gd name="T18" fmla="*/ 0 w 662"/>
                <a:gd name="T19" fmla="*/ 5 h 863"/>
                <a:gd name="T20" fmla="*/ 5 w 662"/>
                <a:gd name="T21" fmla="*/ 5 h 863"/>
                <a:gd name="T22" fmla="*/ 5 w 662"/>
                <a:gd name="T23" fmla="*/ 11 h 863"/>
                <a:gd name="T24" fmla="*/ 5 w 662"/>
                <a:gd name="T25" fmla="*/ 15 h 863"/>
                <a:gd name="T26" fmla="*/ 5 w 662"/>
                <a:gd name="T27" fmla="*/ 15 h 863"/>
                <a:gd name="T28" fmla="*/ 5 w 662"/>
                <a:gd name="T29" fmla="*/ 15 h 863"/>
                <a:gd name="T30" fmla="*/ 5 w 662"/>
                <a:gd name="T31" fmla="*/ 5 h 863"/>
                <a:gd name="T32" fmla="*/ 5 w 662"/>
                <a:gd name="T33" fmla="*/ 5 h 863"/>
                <a:gd name="T34" fmla="*/ 5 w 662"/>
                <a:gd name="T35" fmla="*/ 5 h 863"/>
                <a:gd name="T36" fmla="*/ 10 w 662"/>
                <a:gd name="T37" fmla="*/ 5 h 863"/>
                <a:gd name="T38" fmla="*/ 6 w 662"/>
                <a:gd name="T39" fmla="*/ 9 h 863"/>
                <a:gd name="T40" fmla="*/ 5 w 662"/>
                <a:gd name="T41" fmla="*/ 5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9" name="Freeform 19"/>
            <p:cNvSpPr>
              <a:spLocks noChangeAspect="1"/>
            </p:cNvSpPr>
            <p:nvPr/>
          </p:nvSpPr>
          <p:spPr bwMode="gray">
            <a:xfrm>
              <a:off x="2773" y="2758"/>
              <a:ext cx="398" cy="570"/>
            </a:xfrm>
            <a:custGeom>
              <a:avLst/>
              <a:gdLst>
                <a:gd name="T0" fmla="*/ 5 w 440"/>
                <a:gd name="T1" fmla="*/ 6 h 621"/>
                <a:gd name="T2" fmla="*/ 5 w 440"/>
                <a:gd name="T3" fmla="*/ 6 h 621"/>
                <a:gd name="T4" fmla="*/ 5 w 440"/>
                <a:gd name="T5" fmla="*/ 6 h 621"/>
                <a:gd name="T6" fmla="*/ 5 w 440"/>
                <a:gd name="T7" fmla="*/ 6 h 621"/>
                <a:gd name="T8" fmla="*/ 5 w 440"/>
                <a:gd name="T9" fmla="*/ 7 h 621"/>
                <a:gd name="T10" fmla="*/ 6 w 440"/>
                <a:gd name="T11" fmla="*/ 13 h 621"/>
                <a:gd name="T12" fmla="*/ 5 w 440"/>
                <a:gd name="T13" fmla="*/ 17 h 621"/>
                <a:gd name="T14" fmla="*/ 5 w 440"/>
                <a:gd name="T15" fmla="*/ 17 h 621"/>
                <a:gd name="T16" fmla="*/ 5 w 440"/>
                <a:gd name="T17" fmla="*/ 14 h 621"/>
                <a:gd name="T18" fmla="*/ 5 w 440"/>
                <a:gd name="T19" fmla="*/ 15 h 621"/>
                <a:gd name="T20" fmla="*/ 5 w 440"/>
                <a:gd name="T21" fmla="*/ 13 h 621"/>
                <a:gd name="T22" fmla="*/ 5 w 440"/>
                <a:gd name="T23" fmla="*/ 10 h 621"/>
                <a:gd name="T24" fmla="*/ 0 w 440"/>
                <a:gd name="T25" fmla="*/ 6 h 621"/>
                <a:gd name="T26" fmla="*/ 5 w 440"/>
                <a:gd name="T27" fmla="*/ 0 h 621"/>
                <a:gd name="T28" fmla="*/ 5 w 440"/>
                <a:gd name="T29" fmla="*/ 6 h 621"/>
                <a:gd name="T30" fmla="*/ 5 w 440"/>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grpSp>
      <p:grpSp>
        <p:nvGrpSpPr>
          <p:cNvPr id="20" name="Group 4"/>
          <p:cNvGrpSpPr>
            <a:grpSpLocks noChangeAspect="1"/>
          </p:cNvGrpSpPr>
          <p:nvPr userDrawn="1"/>
        </p:nvGrpSpPr>
        <p:grpSpPr bwMode="auto">
          <a:xfrm>
            <a:off x="381000" y="381000"/>
            <a:ext cx="1079500" cy="968375"/>
            <a:chOff x="1352" y="681"/>
            <a:chExt cx="3519" cy="3153"/>
          </a:xfrm>
        </p:grpSpPr>
        <p:sp>
          <p:nvSpPr>
            <p:cNvPr id="21" name="Freeform 5"/>
            <p:cNvSpPr>
              <a:spLocks noChangeAspect="1"/>
            </p:cNvSpPr>
            <p:nvPr/>
          </p:nvSpPr>
          <p:spPr bwMode="gray">
            <a:xfrm>
              <a:off x="1352" y="681"/>
              <a:ext cx="3519" cy="3153"/>
            </a:xfrm>
            <a:custGeom>
              <a:avLst/>
              <a:gdLst>
                <a:gd name="T0" fmla="*/ 0 w 3862"/>
                <a:gd name="T1" fmla="*/ 80 h 3449"/>
                <a:gd name="T2" fmla="*/ 0 w 3862"/>
                <a:gd name="T3" fmla="*/ 80 h 3449"/>
                <a:gd name="T4" fmla="*/ 0 w 3862"/>
                <a:gd name="T5" fmla="*/ 0 h 3449"/>
                <a:gd name="T6" fmla="*/ 74 w 3862"/>
                <a:gd name="T7" fmla="*/ 0 h 3449"/>
                <a:gd name="T8" fmla="*/ 67 w 3862"/>
                <a:gd name="T9" fmla="*/ 80 h 3449"/>
                <a:gd name="T10" fmla="*/ 0 w 3862"/>
                <a:gd name="T11" fmla="*/ 80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2" name="Freeform 6"/>
            <p:cNvSpPr>
              <a:spLocks noChangeAspect="1"/>
            </p:cNvSpPr>
            <p:nvPr/>
          </p:nvSpPr>
          <p:spPr bwMode="gray">
            <a:xfrm>
              <a:off x="2708" y="1843"/>
              <a:ext cx="75" cy="54"/>
            </a:xfrm>
            <a:custGeom>
              <a:avLst/>
              <a:gdLst>
                <a:gd name="T0" fmla="*/ 6 w 81"/>
                <a:gd name="T1" fmla="*/ 2 h 66"/>
                <a:gd name="T2" fmla="*/ 6 w 81"/>
                <a:gd name="T3" fmla="*/ 2 h 66"/>
                <a:gd name="T4" fmla="*/ 0 w 81"/>
                <a:gd name="T5" fmla="*/ 2 h 66"/>
                <a:gd name="T6" fmla="*/ 6 w 81"/>
                <a:gd name="T7" fmla="*/ 2 h 66"/>
                <a:gd name="T8" fmla="*/ 6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3" name="Freeform 7"/>
            <p:cNvSpPr>
              <a:spLocks noChangeAspect="1"/>
            </p:cNvSpPr>
            <p:nvPr/>
          </p:nvSpPr>
          <p:spPr bwMode="gray">
            <a:xfrm>
              <a:off x="2869" y="1972"/>
              <a:ext cx="65" cy="54"/>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4" name="Freeform 8"/>
            <p:cNvSpPr>
              <a:spLocks noChangeAspect="1"/>
            </p:cNvSpPr>
            <p:nvPr/>
          </p:nvSpPr>
          <p:spPr bwMode="gray">
            <a:xfrm>
              <a:off x="2622" y="1413"/>
              <a:ext cx="86" cy="75"/>
            </a:xfrm>
            <a:custGeom>
              <a:avLst/>
              <a:gdLst>
                <a:gd name="T0" fmla="*/ 4 w 96"/>
                <a:gd name="T1" fmla="*/ 9 h 79"/>
                <a:gd name="T2" fmla="*/ 4 w 96"/>
                <a:gd name="T3" fmla="*/ 9 h 79"/>
                <a:gd name="T4" fmla="*/ 0 w 96"/>
                <a:gd name="T5" fmla="*/ 9 h 79"/>
                <a:gd name="T6" fmla="*/ 4 w 96"/>
                <a:gd name="T7" fmla="*/ 9 h 79"/>
                <a:gd name="T8" fmla="*/ 4 w 96"/>
                <a:gd name="T9" fmla="*/ 0 h 79"/>
                <a:gd name="T10" fmla="*/ 4 w 96"/>
                <a:gd name="T11" fmla="*/ 9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5" name="Freeform 9"/>
            <p:cNvSpPr>
              <a:spLocks noChangeAspect="1"/>
            </p:cNvSpPr>
            <p:nvPr/>
          </p:nvSpPr>
          <p:spPr bwMode="gray">
            <a:xfrm>
              <a:off x="2568" y="1563"/>
              <a:ext cx="75" cy="76"/>
            </a:xfrm>
            <a:custGeom>
              <a:avLst/>
              <a:gdLst>
                <a:gd name="T0" fmla="*/ 25 w 77"/>
                <a:gd name="T1" fmla="*/ 22 h 77"/>
                <a:gd name="T2" fmla="*/ 25 w 77"/>
                <a:gd name="T3" fmla="*/ 22 h 77"/>
                <a:gd name="T4" fmla="*/ 22 w 77"/>
                <a:gd name="T5" fmla="*/ 0 h 77"/>
                <a:gd name="T6" fmla="*/ 0 w 77"/>
                <a:gd name="T7" fmla="*/ 38 h 77"/>
                <a:gd name="T8" fmla="*/ 0 w 77"/>
                <a:gd name="T9" fmla="*/ 38 h 77"/>
                <a:gd name="T10" fmla="*/ 25 w 77"/>
                <a:gd name="T11" fmla="*/ 22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6" name="Freeform 10"/>
            <p:cNvSpPr>
              <a:spLocks noChangeAspect="1"/>
            </p:cNvSpPr>
            <p:nvPr/>
          </p:nvSpPr>
          <p:spPr bwMode="gray">
            <a:xfrm>
              <a:off x="2547" y="1725"/>
              <a:ext cx="86" cy="64"/>
            </a:xfrm>
            <a:custGeom>
              <a:avLst/>
              <a:gdLst>
                <a:gd name="T0" fmla="*/ 0 w 90"/>
                <a:gd name="T1" fmla="*/ 3 h 74"/>
                <a:gd name="T2" fmla="*/ 0 w 90"/>
                <a:gd name="T3" fmla="*/ 3 h 74"/>
                <a:gd name="T4" fmla="*/ 11 w 90"/>
                <a:gd name="T5" fmla="*/ 3 h 74"/>
                <a:gd name="T6" fmla="*/ 11 w 90"/>
                <a:gd name="T7" fmla="*/ 3 h 74"/>
                <a:gd name="T8" fmla="*/ 12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7" name="Freeform 11"/>
            <p:cNvSpPr>
              <a:spLocks noChangeAspect="1"/>
            </p:cNvSpPr>
            <p:nvPr/>
          </p:nvSpPr>
          <p:spPr bwMode="gray">
            <a:xfrm>
              <a:off x="2773" y="1176"/>
              <a:ext cx="86" cy="75"/>
            </a:xfrm>
            <a:custGeom>
              <a:avLst/>
              <a:gdLst>
                <a:gd name="T0" fmla="*/ 16 w 88"/>
                <a:gd name="T1" fmla="*/ 4 h 72"/>
                <a:gd name="T2" fmla="*/ 16 w 88"/>
                <a:gd name="T3" fmla="*/ 4 h 72"/>
                <a:gd name="T4" fmla="*/ 0 w 88"/>
                <a:gd name="T5" fmla="*/ 78 h 72"/>
                <a:gd name="T6" fmla="*/ 34 w 88"/>
                <a:gd name="T7" fmla="*/ 269 h 72"/>
                <a:gd name="T8" fmla="*/ 35 w 88"/>
                <a:gd name="T9" fmla="*/ 118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8" name="Freeform 12"/>
            <p:cNvSpPr>
              <a:spLocks noChangeAspect="1"/>
            </p:cNvSpPr>
            <p:nvPr/>
          </p:nvSpPr>
          <p:spPr bwMode="gray">
            <a:xfrm>
              <a:off x="2955" y="1111"/>
              <a:ext cx="76" cy="87"/>
            </a:xfrm>
            <a:custGeom>
              <a:avLst/>
              <a:gdLst>
                <a:gd name="T0" fmla="*/ 4 w 86"/>
                <a:gd name="T1" fmla="*/ 7 h 92"/>
                <a:gd name="T2" fmla="*/ 4 w 86"/>
                <a:gd name="T3" fmla="*/ 7 h 92"/>
                <a:gd name="T4" fmla="*/ 4 w 86"/>
                <a:gd name="T5" fmla="*/ 0 h 92"/>
                <a:gd name="T6" fmla="*/ 4 w 86"/>
                <a:gd name="T7" fmla="*/ 9 h 92"/>
                <a:gd name="T8" fmla="*/ 4 w 86"/>
                <a:gd name="T9" fmla="*/ 9 h 92"/>
                <a:gd name="T10" fmla="*/ 4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9" name="Freeform 13"/>
            <p:cNvSpPr>
              <a:spLocks noChangeAspect="1" noEditPoints="1"/>
            </p:cNvSpPr>
            <p:nvPr/>
          </p:nvSpPr>
          <p:spPr bwMode="gray">
            <a:xfrm>
              <a:off x="3149" y="929"/>
              <a:ext cx="667" cy="1678"/>
            </a:xfrm>
            <a:custGeom>
              <a:avLst/>
              <a:gdLst>
                <a:gd name="T0" fmla="*/ 15 w 724"/>
                <a:gd name="T1" fmla="*/ 15 h 1845"/>
                <a:gd name="T2" fmla="*/ 15 w 724"/>
                <a:gd name="T3" fmla="*/ 15 h 1845"/>
                <a:gd name="T4" fmla="*/ 11 w 724"/>
                <a:gd name="T5" fmla="*/ 14 h 1845"/>
                <a:gd name="T6" fmla="*/ 16 w 724"/>
                <a:gd name="T7" fmla="*/ 14 h 1845"/>
                <a:gd name="T8" fmla="*/ 16 w 724"/>
                <a:gd name="T9" fmla="*/ 14 h 1845"/>
                <a:gd name="T10" fmla="*/ 15 w 724"/>
                <a:gd name="T11" fmla="*/ 15 h 1845"/>
                <a:gd name="T12" fmla="*/ 15 w 724"/>
                <a:gd name="T13" fmla="*/ 15 h 1845"/>
                <a:gd name="T14" fmla="*/ 20 w 724"/>
                <a:gd name="T15" fmla="*/ 15 h 1845"/>
                <a:gd name="T16" fmla="*/ 20 w 724"/>
                <a:gd name="T17" fmla="*/ 15 h 1845"/>
                <a:gd name="T18" fmla="*/ 18 w 724"/>
                <a:gd name="T19" fmla="*/ 13 h 1845"/>
                <a:gd name="T20" fmla="*/ 20 w 724"/>
                <a:gd name="T21" fmla="*/ 12 h 1845"/>
                <a:gd name="T22" fmla="*/ 20 w 724"/>
                <a:gd name="T23" fmla="*/ 9 h 1845"/>
                <a:gd name="T24" fmla="*/ 20 w 724"/>
                <a:gd name="T25" fmla="*/ 9 h 1845"/>
                <a:gd name="T26" fmla="*/ 20 w 724"/>
                <a:gd name="T27" fmla="*/ 8 h 1845"/>
                <a:gd name="T28" fmla="*/ 19 w 724"/>
                <a:gd name="T29" fmla="*/ 6 h 1845"/>
                <a:gd name="T30" fmla="*/ 18 w 724"/>
                <a:gd name="T31" fmla="*/ 5 h 1845"/>
                <a:gd name="T32" fmla="*/ 19 w 724"/>
                <a:gd name="T33" fmla="*/ 5 h 1845"/>
                <a:gd name="T34" fmla="*/ 18 w 724"/>
                <a:gd name="T35" fmla="*/ 5 h 1845"/>
                <a:gd name="T36" fmla="*/ 17 w 724"/>
                <a:gd name="T37" fmla="*/ 5 h 1845"/>
                <a:gd name="T38" fmla="*/ 17 w 724"/>
                <a:gd name="T39" fmla="*/ 5 h 1845"/>
                <a:gd name="T40" fmla="*/ 16 w 724"/>
                <a:gd name="T41" fmla="*/ 5 h 1845"/>
                <a:gd name="T42" fmla="*/ 16 w 724"/>
                <a:gd name="T43" fmla="*/ 5 h 1845"/>
                <a:gd name="T44" fmla="*/ 15 w 724"/>
                <a:gd name="T45" fmla="*/ 5 h 1845"/>
                <a:gd name="T46" fmla="*/ 14 w 724"/>
                <a:gd name="T47" fmla="*/ 5 h 1845"/>
                <a:gd name="T48" fmla="*/ 13 w 724"/>
                <a:gd name="T49" fmla="*/ 5 h 1845"/>
                <a:gd name="T50" fmla="*/ 12 w 724"/>
                <a:gd name="T51" fmla="*/ 5 h 1845"/>
                <a:gd name="T52" fmla="*/ 12 w 724"/>
                <a:gd name="T53" fmla="*/ 5 h 1845"/>
                <a:gd name="T54" fmla="*/ 12 w 724"/>
                <a:gd name="T55" fmla="*/ 5 h 1845"/>
                <a:gd name="T56" fmla="*/ 11 w 724"/>
                <a:gd name="T57" fmla="*/ 5 h 1845"/>
                <a:gd name="T58" fmla="*/ 9 w 724"/>
                <a:gd name="T59" fmla="*/ 5 h 1845"/>
                <a:gd name="T60" fmla="*/ 10 w 724"/>
                <a:gd name="T61" fmla="*/ 5 h 1845"/>
                <a:gd name="T62" fmla="*/ 8 w 724"/>
                <a:gd name="T63" fmla="*/ 5 h 1845"/>
                <a:gd name="T64" fmla="*/ 6 w 724"/>
                <a:gd name="T65" fmla="*/ 5 h 1845"/>
                <a:gd name="T66" fmla="*/ 9 w 724"/>
                <a:gd name="T67" fmla="*/ 5 h 1845"/>
                <a:gd name="T68" fmla="*/ 6 w 724"/>
                <a:gd name="T69" fmla="*/ 5 h 1845"/>
                <a:gd name="T70" fmla="*/ 6 w 724"/>
                <a:gd name="T71" fmla="*/ 5 h 1845"/>
                <a:gd name="T72" fmla="*/ 6 w 724"/>
                <a:gd name="T73" fmla="*/ 5 h 1845"/>
                <a:gd name="T74" fmla="*/ 6 w 724"/>
                <a:gd name="T75" fmla="*/ 5 h 1845"/>
                <a:gd name="T76" fmla="*/ 6 w 724"/>
                <a:gd name="T77" fmla="*/ 5 h 1845"/>
                <a:gd name="T78" fmla="*/ 6 w 724"/>
                <a:gd name="T79" fmla="*/ 5 h 1845"/>
                <a:gd name="T80" fmla="*/ 6 w 724"/>
                <a:gd name="T81" fmla="*/ 5 h 1845"/>
                <a:gd name="T82" fmla="*/ 6 w 724"/>
                <a:gd name="T83" fmla="*/ 5 h 1845"/>
                <a:gd name="T84" fmla="*/ 6 w 724"/>
                <a:gd name="T85" fmla="*/ 5 h 1845"/>
                <a:gd name="T86" fmla="*/ 6 w 724"/>
                <a:gd name="T87" fmla="*/ 5 h 1845"/>
                <a:gd name="T88" fmla="*/ 5 w 724"/>
                <a:gd name="T89" fmla="*/ 34 h 1845"/>
                <a:gd name="T90" fmla="*/ 0 w 724"/>
                <a:gd name="T91" fmla="*/ 34 h 1845"/>
                <a:gd name="T92" fmla="*/ 6 w 724"/>
                <a:gd name="T93" fmla="*/ 34 h 1845"/>
                <a:gd name="T94" fmla="*/ 17 w 724"/>
                <a:gd name="T95" fmla="*/ 34 h 1845"/>
                <a:gd name="T96" fmla="*/ 19 w 724"/>
                <a:gd name="T97" fmla="*/ 34 h 1845"/>
                <a:gd name="T98" fmla="*/ 14 w 724"/>
                <a:gd name="T99" fmla="*/ 34 h 1845"/>
                <a:gd name="T100" fmla="*/ 9 w 724"/>
                <a:gd name="T101" fmla="*/ 31 h 1845"/>
                <a:gd name="T102" fmla="*/ 7 w 724"/>
                <a:gd name="T103" fmla="*/ 29 h 1845"/>
                <a:gd name="T104" fmla="*/ 7 w 724"/>
                <a:gd name="T105" fmla="*/ 26 h 1845"/>
                <a:gd name="T106" fmla="*/ 11 w 724"/>
                <a:gd name="T107" fmla="*/ 25 h 1845"/>
                <a:gd name="T108" fmla="*/ 18 w 724"/>
                <a:gd name="T109" fmla="*/ 25 h 1845"/>
                <a:gd name="T110" fmla="*/ 19 w 724"/>
                <a:gd name="T111" fmla="*/ 24 h 1845"/>
                <a:gd name="T112" fmla="*/ 19 w 724"/>
                <a:gd name="T113" fmla="*/ 23 h 1845"/>
                <a:gd name="T114" fmla="*/ 20 w 724"/>
                <a:gd name="T115" fmla="*/ 22 h 1845"/>
                <a:gd name="T116" fmla="*/ 18 w 724"/>
                <a:gd name="T117" fmla="*/ 21 h 1845"/>
                <a:gd name="T118" fmla="*/ 20 w 724"/>
                <a:gd name="T119" fmla="*/ 20 h 1845"/>
                <a:gd name="T120" fmla="*/ 19 w 724"/>
                <a:gd name="T121" fmla="*/ 19 h 1845"/>
                <a:gd name="T122" fmla="*/ 22 w 724"/>
                <a:gd name="T123" fmla="*/ 17 h 1845"/>
                <a:gd name="T124" fmla="*/ 20 w 724"/>
                <a:gd name="T125" fmla="*/ 15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0" name="Freeform 14"/>
            <p:cNvSpPr>
              <a:spLocks noChangeAspect="1"/>
            </p:cNvSpPr>
            <p:nvPr/>
          </p:nvSpPr>
          <p:spPr bwMode="gray">
            <a:xfrm>
              <a:off x="1352" y="681"/>
              <a:ext cx="1829" cy="3153"/>
            </a:xfrm>
            <a:custGeom>
              <a:avLst/>
              <a:gdLst>
                <a:gd name="T0" fmla="*/ 37 w 2011"/>
                <a:gd name="T1" fmla="*/ 49 h 3449"/>
                <a:gd name="T2" fmla="*/ 0 w 2011"/>
                <a:gd name="T3" fmla="*/ 80 h 3449"/>
                <a:gd name="T4" fmla="*/ 37 w 2011"/>
                <a:gd name="T5" fmla="*/ 0 h 3449"/>
                <a:gd name="T6" fmla="*/ 37 w 2011"/>
                <a:gd name="T7" fmla="*/ 8 h 3449"/>
                <a:gd name="T8" fmla="*/ 37 w 2011"/>
                <a:gd name="T9" fmla="*/ 9 h 3449"/>
                <a:gd name="T10" fmla="*/ 35 w 2011"/>
                <a:gd name="T11" fmla="*/ 7 h 3449"/>
                <a:gd name="T12" fmla="*/ 35 w 2011"/>
                <a:gd name="T13" fmla="*/ 9 h 3449"/>
                <a:gd name="T14" fmla="*/ 34 w 2011"/>
                <a:gd name="T15" fmla="*/ 10 h 3449"/>
                <a:gd name="T16" fmla="*/ 34 w 2011"/>
                <a:gd name="T17" fmla="*/ 8 h 3449"/>
                <a:gd name="T18" fmla="*/ 33 w 2011"/>
                <a:gd name="T19" fmla="*/ 8 h 3449"/>
                <a:gd name="T20" fmla="*/ 32 w 2011"/>
                <a:gd name="T21" fmla="*/ 12 h 3449"/>
                <a:gd name="T22" fmla="*/ 31 w 2011"/>
                <a:gd name="T23" fmla="*/ 10 h 3449"/>
                <a:gd name="T24" fmla="*/ 30 w 2011"/>
                <a:gd name="T25" fmla="*/ 10 h 3449"/>
                <a:gd name="T26" fmla="*/ 31 w 2011"/>
                <a:gd name="T27" fmla="*/ 12 h 3449"/>
                <a:gd name="T28" fmla="*/ 28 w 2011"/>
                <a:gd name="T29" fmla="*/ 12 h 3449"/>
                <a:gd name="T30" fmla="*/ 28 w 2011"/>
                <a:gd name="T31" fmla="*/ 13 h 3449"/>
                <a:gd name="T32" fmla="*/ 26 w 2011"/>
                <a:gd name="T33" fmla="*/ 12 h 3449"/>
                <a:gd name="T34" fmla="*/ 28 w 2011"/>
                <a:gd name="T35" fmla="*/ 14 h 3449"/>
                <a:gd name="T36" fmla="*/ 27 w 2011"/>
                <a:gd name="T37" fmla="*/ 14 h 3449"/>
                <a:gd name="T38" fmla="*/ 26 w 2011"/>
                <a:gd name="T39" fmla="*/ 14 h 3449"/>
                <a:gd name="T40" fmla="*/ 25 w 2011"/>
                <a:gd name="T41" fmla="*/ 15 h 3449"/>
                <a:gd name="T42" fmla="*/ 26 w 2011"/>
                <a:gd name="T43" fmla="*/ 15 h 3449"/>
                <a:gd name="T44" fmla="*/ 26 w 2011"/>
                <a:gd name="T45" fmla="*/ 16 h 3449"/>
                <a:gd name="T46" fmla="*/ 25 w 2011"/>
                <a:gd name="T47" fmla="*/ 16 h 3449"/>
                <a:gd name="T48" fmla="*/ 26 w 2011"/>
                <a:gd name="T49" fmla="*/ 18 h 3449"/>
                <a:gd name="T50" fmla="*/ 25 w 2011"/>
                <a:gd name="T51" fmla="*/ 17 h 3449"/>
                <a:gd name="T52" fmla="*/ 23 w 2011"/>
                <a:gd name="T53" fmla="*/ 17 h 3449"/>
                <a:gd name="T54" fmla="*/ 23 w 2011"/>
                <a:gd name="T55" fmla="*/ 19 h 3449"/>
                <a:gd name="T56" fmla="*/ 25 w 2011"/>
                <a:gd name="T57" fmla="*/ 20 h 3449"/>
                <a:gd name="T58" fmla="*/ 24 w 2011"/>
                <a:gd name="T59" fmla="*/ 20 h 3449"/>
                <a:gd name="T60" fmla="*/ 24 w 2011"/>
                <a:gd name="T61" fmla="*/ 22 h 3449"/>
                <a:gd name="T62" fmla="*/ 25 w 2011"/>
                <a:gd name="T63" fmla="*/ 22 h 3449"/>
                <a:gd name="T64" fmla="*/ 24 w 2011"/>
                <a:gd name="T65" fmla="*/ 24 h 3449"/>
                <a:gd name="T66" fmla="*/ 25 w 2011"/>
                <a:gd name="T67" fmla="*/ 26 h 3449"/>
                <a:gd name="T68" fmla="*/ 24 w 2011"/>
                <a:gd name="T69" fmla="*/ 27 h 3449"/>
                <a:gd name="T70" fmla="*/ 23 w 2011"/>
                <a:gd name="T71" fmla="*/ 28 h 3449"/>
                <a:gd name="T72" fmla="*/ 24 w 2011"/>
                <a:gd name="T73" fmla="*/ 28 h 3449"/>
                <a:gd name="T74" fmla="*/ 24 w 2011"/>
                <a:gd name="T75" fmla="*/ 31 h 3449"/>
                <a:gd name="T76" fmla="*/ 25 w 2011"/>
                <a:gd name="T77" fmla="*/ 31 h 3449"/>
                <a:gd name="T78" fmla="*/ 26 w 2011"/>
                <a:gd name="T79" fmla="*/ 33 h 3449"/>
                <a:gd name="T80" fmla="*/ 28 w 2011"/>
                <a:gd name="T81" fmla="*/ 31 h 3449"/>
                <a:gd name="T82" fmla="*/ 28 w 2011"/>
                <a:gd name="T83" fmla="*/ 34 h 3449"/>
                <a:gd name="T84" fmla="*/ 30 w 2011"/>
                <a:gd name="T85" fmla="*/ 34 h 3449"/>
                <a:gd name="T86" fmla="*/ 29 w 2011"/>
                <a:gd name="T87" fmla="*/ 34 h 3449"/>
                <a:gd name="T88" fmla="*/ 31 w 2011"/>
                <a:gd name="T89" fmla="*/ 36 h 3449"/>
                <a:gd name="T90" fmla="*/ 31 w 2011"/>
                <a:gd name="T91" fmla="*/ 37 h 3449"/>
                <a:gd name="T92" fmla="*/ 31 w 2011"/>
                <a:gd name="T93" fmla="*/ 37 h 3449"/>
                <a:gd name="T94" fmla="*/ 32 w 2011"/>
                <a:gd name="T95" fmla="*/ 35 h 3449"/>
                <a:gd name="T96" fmla="*/ 34 w 2011"/>
                <a:gd name="T97" fmla="*/ 37 h 3449"/>
                <a:gd name="T98" fmla="*/ 34 w 2011"/>
                <a:gd name="T99" fmla="*/ 39 h 3449"/>
                <a:gd name="T100" fmla="*/ 35 w 2011"/>
                <a:gd name="T101" fmla="*/ 39 h 3449"/>
                <a:gd name="T102" fmla="*/ 34 w 2011"/>
                <a:gd name="T103" fmla="*/ 43 h 3449"/>
                <a:gd name="T104" fmla="*/ 26 w 2011"/>
                <a:gd name="T105" fmla="*/ 48 h 3449"/>
                <a:gd name="T106" fmla="*/ 31 w 2011"/>
                <a:gd name="T107" fmla="*/ 49 h 3449"/>
                <a:gd name="T108" fmla="*/ 37 w 2011"/>
                <a:gd name="T109" fmla="*/ 49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 name="Freeform 15"/>
            <p:cNvSpPr>
              <a:spLocks noChangeAspect="1" noEditPoints="1"/>
            </p:cNvSpPr>
            <p:nvPr/>
          </p:nvSpPr>
          <p:spPr bwMode="gray">
            <a:xfrm>
              <a:off x="3235" y="2758"/>
              <a:ext cx="581" cy="570"/>
            </a:xfrm>
            <a:custGeom>
              <a:avLst/>
              <a:gdLst>
                <a:gd name="T0" fmla="*/ 5 w 639"/>
                <a:gd name="T1" fmla="*/ 17 h 621"/>
                <a:gd name="T2" fmla="*/ 5 w 639"/>
                <a:gd name="T3" fmla="*/ 17 h 621"/>
                <a:gd name="T4" fmla="*/ 12 w 639"/>
                <a:gd name="T5" fmla="*/ 9 h 621"/>
                <a:gd name="T6" fmla="*/ 5 w 639"/>
                <a:gd name="T7" fmla="*/ 0 h 621"/>
                <a:gd name="T8" fmla="*/ 0 w 639"/>
                <a:gd name="T9" fmla="*/ 9 h 621"/>
                <a:gd name="T10" fmla="*/ 5 w 639"/>
                <a:gd name="T11" fmla="*/ 17 h 621"/>
                <a:gd name="T12" fmla="*/ 5 w 639"/>
                <a:gd name="T13" fmla="*/ 17 h 621"/>
                <a:gd name="T14" fmla="*/ 5 w 639"/>
                <a:gd name="T15" fmla="*/ 9 h 621"/>
                <a:gd name="T16" fmla="*/ 5 w 639"/>
                <a:gd name="T17" fmla="*/ 9 h 621"/>
                <a:gd name="T18" fmla="*/ 5 w 639"/>
                <a:gd name="T19" fmla="*/ 6 h 621"/>
                <a:gd name="T20" fmla="*/ 9 w 639"/>
                <a:gd name="T21" fmla="*/ 9 h 621"/>
                <a:gd name="T22" fmla="*/ 5 w 639"/>
                <a:gd name="T23" fmla="*/ 14 h 621"/>
                <a:gd name="T24" fmla="*/ 5 w 639"/>
                <a:gd name="T25" fmla="*/ 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2" name="Freeform 16"/>
            <p:cNvSpPr>
              <a:spLocks noChangeAspect="1"/>
            </p:cNvSpPr>
            <p:nvPr/>
          </p:nvSpPr>
          <p:spPr bwMode="gray">
            <a:xfrm>
              <a:off x="3892" y="2758"/>
              <a:ext cx="409" cy="570"/>
            </a:xfrm>
            <a:custGeom>
              <a:avLst/>
              <a:gdLst>
                <a:gd name="T0" fmla="*/ 16 w 441"/>
                <a:gd name="T1" fmla="*/ 6 h 621"/>
                <a:gd name="T2" fmla="*/ 16 w 441"/>
                <a:gd name="T3" fmla="*/ 6 h 621"/>
                <a:gd name="T4" fmla="*/ 12 w 441"/>
                <a:gd name="T5" fmla="*/ 6 h 621"/>
                <a:gd name="T6" fmla="*/ 6 w 441"/>
                <a:gd name="T7" fmla="*/ 6 h 621"/>
                <a:gd name="T8" fmla="*/ 13 w 441"/>
                <a:gd name="T9" fmla="*/ 7 h 621"/>
                <a:gd name="T10" fmla="*/ 19 w 441"/>
                <a:gd name="T11" fmla="*/ 13 h 621"/>
                <a:gd name="T12" fmla="*/ 7 w 441"/>
                <a:gd name="T13" fmla="*/ 17 h 621"/>
                <a:gd name="T14" fmla="*/ 6 w 441"/>
                <a:gd name="T15" fmla="*/ 17 h 621"/>
                <a:gd name="T16" fmla="*/ 6 w 441"/>
                <a:gd name="T17" fmla="*/ 14 h 621"/>
                <a:gd name="T18" fmla="*/ 8 w 441"/>
                <a:gd name="T19" fmla="*/ 15 h 621"/>
                <a:gd name="T20" fmla="*/ 12 w 441"/>
                <a:gd name="T21" fmla="*/ 13 h 621"/>
                <a:gd name="T22" fmla="*/ 6 w 441"/>
                <a:gd name="T23" fmla="*/ 10 h 621"/>
                <a:gd name="T24" fmla="*/ 0 w 441"/>
                <a:gd name="T25" fmla="*/ 6 h 621"/>
                <a:gd name="T26" fmla="*/ 11 w 441"/>
                <a:gd name="T27" fmla="*/ 0 h 621"/>
                <a:gd name="T28" fmla="*/ 16 w 441"/>
                <a:gd name="T29" fmla="*/ 6 h 621"/>
                <a:gd name="T30" fmla="*/ 16 w 441"/>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3" name="Freeform 17"/>
            <p:cNvSpPr>
              <a:spLocks noChangeAspect="1"/>
            </p:cNvSpPr>
            <p:nvPr/>
          </p:nvSpPr>
          <p:spPr bwMode="gray">
            <a:xfrm>
              <a:off x="1772" y="2564"/>
              <a:ext cx="215" cy="743"/>
            </a:xfrm>
            <a:custGeom>
              <a:avLst/>
              <a:gdLst>
                <a:gd name="T0" fmla="*/ 8 w 229"/>
                <a:gd name="T1" fmla="*/ 15 h 817"/>
                <a:gd name="T2" fmla="*/ 8 w 229"/>
                <a:gd name="T3" fmla="*/ 15 h 817"/>
                <a:gd name="T4" fmla="*/ 8 w 229"/>
                <a:gd name="T5" fmla="*/ 12 h 817"/>
                <a:gd name="T6" fmla="*/ 8 w 229"/>
                <a:gd name="T7" fmla="*/ 5 h 817"/>
                <a:gd name="T8" fmla="*/ 0 w 229"/>
                <a:gd name="T9" fmla="*/ 0 h 817"/>
                <a:gd name="T10" fmla="*/ 16 w 229"/>
                <a:gd name="T11" fmla="*/ 0 h 817"/>
                <a:gd name="T12" fmla="*/ 15 w 229"/>
                <a:gd name="T13" fmla="*/ 5 h 817"/>
                <a:gd name="T14" fmla="*/ 15 w 229"/>
                <a:gd name="T15" fmla="*/ 10 h 817"/>
                <a:gd name="T16" fmla="*/ 17 w 229"/>
                <a:gd name="T17" fmla="*/ 15 h 817"/>
                <a:gd name="T18" fmla="*/ 8 w 229"/>
                <a:gd name="T19" fmla="*/ 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4" name="Freeform 18"/>
            <p:cNvSpPr>
              <a:spLocks noChangeAspect="1" noEditPoints="1"/>
            </p:cNvSpPr>
            <p:nvPr/>
          </p:nvSpPr>
          <p:spPr bwMode="gray">
            <a:xfrm>
              <a:off x="2095" y="2758"/>
              <a:ext cx="602" cy="785"/>
            </a:xfrm>
            <a:custGeom>
              <a:avLst/>
              <a:gdLst>
                <a:gd name="T0" fmla="*/ 5 w 662"/>
                <a:gd name="T1" fmla="*/ 15 h 863"/>
                <a:gd name="T2" fmla="*/ 5 w 662"/>
                <a:gd name="T3" fmla="*/ 15 h 863"/>
                <a:gd name="T4" fmla="*/ 5 w 662"/>
                <a:gd name="T5" fmla="*/ 12 h 863"/>
                <a:gd name="T6" fmla="*/ 5 w 662"/>
                <a:gd name="T7" fmla="*/ 11 h 863"/>
                <a:gd name="T8" fmla="*/ 7 w 662"/>
                <a:gd name="T9" fmla="*/ 12 h 863"/>
                <a:gd name="T10" fmla="*/ 13 w 662"/>
                <a:gd name="T11" fmla="*/ 5 h 863"/>
                <a:gd name="T12" fmla="*/ 7 w 662"/>
                <a:gd name="T13" fmla="*/ 0 h 863"/>
                <a:gd name="T14" fmla="*/ 5 w 662"/>
                <a:gd name="T15" fmla="*/ 5 h 863"/>
                <a:gd name="T16" fmla="*/ 5 w 662"/>
                <a:gd name="T17" fmla="*/ 5 h 863"/>
                <a:gd name="T18" fmla="*/ 0 w 662"/>
                <a:gd name="T19" fmla="*/ 5 h 863"/>
                <a:gd name="T20" fmla="*/ 5 w 662"/>
                <a:gd name="T21" fmla="*/ 5 h 863"/>
                <a:gd name="T22" fmla="*/ 5 w 662"/>
                <a:gd name="T23" fmla="*/ 11 h 863"/>
                <a:gd name="T24" fmla="*/ 5 w 662"/>
                <a:gd name="T25" fmla="*/ 15 h 863"/>
                <a:gd name="T26" fmla="*/ 5 w 662"/>
                <a:gd name="T27" fmla="*/ 15 h 863"/>
                <a:gd name="T28" fmla="*/ 5 w 662"/>
                <a:gd name="T29" fmla="*/ 15 h 863"/>
                <a:gd name="T30" fmla="*/ 5 w 662"/>
                <a:gd name="T31" fmla="*/ 5 h 863"/>
                <a:gd name="T32" fmla="*/ 5 w 662"/>
                <a:gd name="T33" fmla="*/ 5 h 863"/>
                <a:gd name="T34" fmla="*/ 5 w 662"/>
                <a:gd name="T35" fmla="*/ 5 h 863"/>
                <a:gd name="T36" fmla="*/ 10 w 662"/>
                <a:gd name="T37" fmla="*/ 5 h 863"/>
                <a:gd name="T38" fmla="*/ 6 w 662"/>
                <a:gd name="T39" fmla="*/ 9 h 863"/>
                <a:gd name="T40" fmla="*/ 5 w 662"/>
                <a:gd name="T41" fmla="*/ 5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5" name="Freeform 19"/>
            <p:cNvSpPr>
              <a:spLocks noChangeAspect="1"/>
            </p:cNvSpPr>
            <p:nvPr/>
          </p:nvSpPr>
          <p:spPr bwMode="gray">
            <a:xfrm>
              <a:off x="2773" y="2758"/>
              <a:ext cx="398" cy="570"/>
            </a:xfrm>
            <a:custGeom>
              <a:avLst/>
              <a:gdLst>
                <a:gd name="T0" fmla="*/ 5 w 440"/>
                <a:gd name="T1" fmla="*/ 6 h 621"/>
                <a:gd name="T2" fmla="*/ 5 w 440"/>
                <a:gd name="T3" fmla="*/ 6 h 621"/>
                <a:gd name="T4" fmla="*/ 5 w 440"/>
                <a:gd name="T5" fmla="*/ 6 h 621"/>
                <a:gd name="T6" fmla="*/ 5 w 440"/>
                <a:gd name="T7" fmla="*/ 6 h 621"/>
                <a:gd name="T8" fmla="*/ 5 w 440"/>
                <a:gd name="T9" fmla="*/ 7 h 621"/>
                <a:gd name="T10" fmla="*/ 6 w 440"/>
                <a:gd name="T11" fmla="*/ 13 h 621"/>
                <a:gd name="T12" fmla="*/ 5 w 440"/>
                <a:gd name="T13" fmla="*/ 17 h 621"/>
                <a:gd name="T14" fmla="*/ 5 w 440"/>
                <a:gd name="T15" fmla="*/ 17 h 621"/>
                <a:gd name="T16" fmla="*/ 5 w 440"/>
                <a:gd name="T17" fmla="*/ 14 h 621"/>
                <a:gd name="T18" fmla="*/ 5 w 440"/>
                <a:gd name="T19" fmla="*/ 15 h 621"/>
                <a:gd name="T20" fmla="*/ 5 w 440"/>
                <a:gd name="T21" fmla="*/ 13 h 621"/>
                <a:gd name="T22" fmla="*/ 5 w 440"/>
                <a:gd name="T23" fmla="*/ 10 h 621"/>
                <a:gd name="T24" fmla="*/ 0 w 440"/>
                <a:gd name="T25" fmla="*/ 6 h 621"/>
                <a:gd name="T26" fmla="*/ 5 w 440"/>
                <a:gd name="T27" fmla="*/ 0 h 621"/>
                <a:gd name="T28" fmla="*/ 5 w 440"/>
                <a:gd name="T29" fmla="*/ 6 h 621"/>
                <a:gd name="T30" fmla="*/ 5 w 440"/>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grpSp>
      <p:sp>
        <p:nvSpPr>
          <p:cNvPr id="36" name="Text Box 22"/>
          <p:cNvSpPr txBox="1">
            <a:spLocks noChangeArrowheads="1"/>
          </p:cNvSpPr>
          <p:nvPr userDrawn="1"/>
        </p:nvSpPr>
        <p:spPr bwMode="gray">
          <a:xfrm>
            <a:off x="823913" y="6553200"/>
            <a:ext cx="43164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GB" altLang="sr-Latn-RS" sz="800" smtClean="0">
                <a:solidFill>
                  <a:schemeClr val="bg1"/>
                </a:solidFill>
                <a:latin typeface="Calibri" pitchFamily="34" charset="0"/>
              </a:rPr>
              <a:t>© 2012 Ipsos.  All rights reserved. Contains Ipsos' Confidential and Proprietary information </a:t>
            </a:r>
            <a:br>
              <a:rPr lang="en-GB" altLang="sr-Latn-RS" sz="800" smtClean="0">
                <a:solidFill>
                  <a:schemeClr val="bg1"/>
                </a:solidFill>
                <a:latin typeface="Calibri" pitchFamily="34" charset="0"/>
              </a:rPr>
            </a:br>
            <a:r>
              <a:rPr lang="en-GB" altLang="sr-Latn-RS" sz="800" smtClean="0">
                <a:solidFill>
                  <a:schemeClr val="bg1"/>
                </a:solidFill>
                <a:latin typeface="Calibri" pitchFamily="34" charset="0"/>
              </a:rPr>
              <a:t>and may not be disclosed or reproduced without the prior written consent of Ipsos.</a:t>
            </a:r>
            <a:endParaRPr lang="de-DE" altLang="sr-Latn-RS" smtClean="0">
              <a:solidFill>
                <a:schemeClr val="bg1"/>
              </a:solidFill>
            </a:endParaRPr>
          </a:p>
        </p:txBody>
      </p:sp>
      <p:pic>
        <p:nvPicPr>
          <p:cNvPr id="37" name="Grafik 3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99025" y="395288"/>
            <a:ext cx="4102100" cy="54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itel 1"/>
          <p:cNvSpPr>
            <a:spLocks noGrp="1"/>
          </p:cNvSpPr>
          <p:nvPr>
            <p:ph type="ctrTitle"/>
          </p:nvPr>
        </p:nvSpPr>
        <p:spPr bwMode="white">
          <a:xfrm>
            <a:off x="824400" y="2113200"/>
            <a:ext cx="3960000" cy="997196"/>
          </a:xfrm>
          <a:prstGeom prst="rect">
            <a:avLst/>
          </a:prstGeom>
        </p:spPr>
        <p:txBody>
          <a:bodyPr wrap="square" lIns="0" tIns="0" rIns="0" bIns="0" anchor="b" anchorCtr="0">
            <a:noAutofit/>
          </a:bodyPr>
          <a:lstStyle>
            <a:lvl1pPr algn="l">
              <a:lnSpc>
                <a:spcPct val="90000"/>
              </a:lnSpc>
              <a:defRPr sz="3600" b="1">
                <a:solidFill>
                  <a:schemeClr val="bg1"/>
                </a:solidFill>
              </a:defRPr>
            </a:lvl1pPr>
          </a:lstStyle>
          <a:p>
            <a:r>
              <a:rPr lang="en-US" noProof="0" dirty="0" smtClean="0"/>
              <a:t>Click to edit Master title style</a:t>
            </a:r>
            <a:endParaRPr lang="en-US" noProof="0" dirty="0"/>
          </a:p>
        </p:txBody>
      </p:sp>
      <p:sp>
        <p:nvSpPr>
          <p:cNvPr id="40" name="Untertitel 2"/>
          <p:cNvSpPr>
            <a:spLocks noGrp="1"/>
          </p:cNvSpPr>
          <p:nvPr>
            <p:ph type="subTitle" idx="1"/>
          </p:nvPr>
        </p:nvSpPr>
        <p:spPr bwMode="white">
          <a:xfrm>
            <a:off x="824400" y="3171599"/>
            <a:ext cx="3780000" cy="1080000"/>
          </a:xfrm>
          <a:prstGeom prst="rect">
            <a:avLst/>
          </a:prstGeom>
        </p:spPr>
        <p:txBody>
          <a:bodyPr wrap="square" lIns="0" tIns="0" rIns="0" bIns="0">
            <a:noAutofit/>
          </a:bodyPr>
          <a:lstStyle>
            <a:lvl1pPr marL="0" indent="0" algn="l">
              <a:lnSpc>
                <a:spcPct val="90000"/>
              </a:lnSpc>
              <a:spcBef>
                <a:spcPts val="1000"/>
              </a:spcBef>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p>
        </p:txBody>
      </p:sp>
    </p:spTree>
    <p:extLst>
      <p:ext uri="{BB962C8B-B14F-4D97-AF65-F5344CB8AC3E}">
        <p14:creationId xmlns:p14="http://schemas.microsoft.com/office/powerpoint/2010/main" val="1310696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xfrm>
            <a:off x="2327275" y="6565900"/>
            <a:ext cx="617538" cy="182563"/>
          </a:xfrm>
          <a:prstGeom prst="rect">
            <a:avLst/>
          </a:prstGeom>
        </p:spPr>
        <p:txBody>
          <a:bodyPr/>
          <a:lstStyle>
            <a:lvl1pPr>
              <a:defRPr/>
            </a:lvl1pPr>
          </a:lstStyle>
          <a:p>
            <a:pPr>
              <a:defRPr/>
            </a:pPr>
            <a:r>
              <a:rPr lang="en-US"/>
              <a:t>Ipsos Template 2012</a:t>
            </a:r>
          </a:p>
        </p:txBody>
      </p:sp>
      <p:sp>
        <p:nvSpPr>
          <p:cNvPr id="3" name="Rectangle 5"/>
          <p:cNvSpPr>
            <a:spLocks noGrp="1" noChangeArrowheads="1"/>
          </p:cNvSpPr>
          <p:nvPr>
            <p:ph type="sldNum" sz="quarter" idx="11"/>
          </p:nvPr>
        </p:nvSpPr>
        <p:spPr>
          <a:xfrm>
            <a:off x="8821738" y="6565900"/>
            <a:ext cx="180975" cy="182563"/>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950E5BE1-287C-41A3-81C4-9875B34085FA}" type="slidenum">
              <a:rPr lang="en-US" altLang="sr-Latn-RS"/>
              <a:pPr>
                <a:defRPr/>
              </a:pPr>
              <a:t>‹#›</a:t>
            </a:fld>
            <a:endParaRPr lang="en-US" altLang="sr-Latn-RS"/>
          </a:p>
        </p:txBody>
      </p:sp>
    </p:spTree>
    <p:extLst>
      <p:ext uri="{BB962C8B-B14F-4D97-AF65-F5344CB8AC3E}">
        <p14:creationId xmlns:p14="http://schemas.microsoft.com/office/powerpoint/2010/main" val="398377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userDrawn="1"/>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0"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1288061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and Contact">
    <p:bg>
      <p:bgPr>
        <a:solidFill>
          <a:schemeClr val="tx2"/>
        </a:solidFill>
        <a:effectLst/>
      </p:bgPr>
    </p:bg>
    <p:spTree>
      <p:nvGrpSpPr>
        <p:cNvPr id="1" name=""/>
        <p:cNvGrpSpPr/>
        <p:nvPr/>
      </p:nvGrpSpPr>
      <p:grpSpPr>
        <a:xfrm>
          <a:off x="0" y="0"/>
          <a:ext cx="0" cy="0"/>
          <a:chOff x="0" y="0"/>
          <a:chExt cx="0" cy="0"/>
        </a:xfrm>
      </p:grpSpPr>
      <p:grpSp>
        <p:nvGrpSpPr>
          <p:cNvPr id="4" name="Group 2"/>
          <p:cNvGrpSpPr>
            <a:grpSpLocks/>
          </p:cNvGrpSpPr>
          <p:nvPr userDrawn="1"/>
        </p:nvGrpSpPr>
        <p:grpSpPr bwMode="auto">
          <a:xfrm>
            <a:off x="0" y="560388"/>
            <a:ext cx="9148763" cy="6300787"/>
            <a:chOff x="0" y="353"/>
            <a:chExt cx="5763" cy="3969"/>
          </a:xfrm>
        </p:grpSpPr>
        <p:sp>
          <p:nvSpPr>
            <p:cNvPr id="5" name="Freeform 3"/>
            <p:cNvSpPr>
              <a:spLocks/>
            </p:cNvSpPr>
            <p:nvPr/>
          </p:nvSpPr>
          <p:spPr bwMode="auto">
            <a:xfrm>
              <a:off x="0" y="353"/>
              <a:ext cx="5597" cy="2837"/>
            </a:xfrm>
            <a:custGeom>
              <a:avLst/>
              <a:gdLst>
                <a:gd name="T0" fmla="*/ 0 w 5597"/>
                <a:gd name="T1" fmla="*/ 2060 h 2837"/>
                <a:gd name="T2" fmla="*/ 3918 w 5597"/>
                <a:gd name="T3" fmla="*/ 0 h 2837"/>
                <a:gd name="T4" fmla="*/ 5597 w 5597"/>
                <a:gd name="T5" fmla="*/ 283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30196"/>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6" name="Freeform 4"/>
            <p:cNvSpPr>
              <a:spLocks/>
            </p:cNvSpPr>
            <p:nvPr/>
          </p:nvSpPr>
          <p:spPr bwMode="auto">
            <a:xfrm>
              <a:off x="2274" y="3321"/>
              <a:ext cx="2887" cy="1001"/>
            </a:xfrm>
            <a:custGeom>
              <a:avLst/>
              <a:gdLst>
                <a:gd name="T0" fmla="*/ 2147483647 w 1432"/>
                <a:gd name="T1" fmla="*/ 1257399173 h 496"/>
                <a:gd name="T2" fmla="*/ 1776712923 w 1432"/>
                <a:gd name="T3" fmla="*/ 0 h 496"/>
                <a:gd name="T4" fmla="*/ 0 w 1432"/>
                <a:gd name="T5" fmla="*/ 1257399173 h 496"/>
                <a:gd name="T6" fmla="*/ 2147483647 w 1432"/>
                <a:gd name="T7" fmla="*/ 1257399173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5"/>
            <p:cNvSpPr>
              <a:spLocks/>
            </p:cNvSpPr>
            <p:nvPr/>
          </p:nvSpPr>
          <p:spPr bwMode="auto">
            <a:xfrm>
              <a:off x="5384" y="3121"/>
              <a:ext cx="379" cy="862"/>
            </a:xfrm>
            <a:custGeom>
              <a:avLst/>
              <a:gdLst>
                <a:gd name="T0" fmla="*/ 716654606 w 184"/>
                <a:gd name="T1" fmla="*/ 0 h 420"/>
                <a:gd name="T2" fmla="*/ 0 w 184"/>
                <a:gd name="T3" fmla="*/ 758123134 h 420"/>
                <a:gd name="T4" fmla="*/ 716654606 w 184"/>
                <a:gd name="T5" fmla="*/ 1515809276 h 420"/>
                <a:gd name="T6" fmla="*/ 716654606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grpSp>
        <p:nvGrpSpPr>
          <p:cNvPr id="10" name="Group 18"/>
          <p:cNvGrpSpPr>
            <a:grpSpLocks noChangeAspect="1"/>
          </p:cNvGrpSpPr>
          <p:nvPr userDrawn="1"/>
        </p:nvGrpSpPr>
        <p:grpSpPr bwMode="auto">
          <a:xfrm>
            <a:off x="150813" y="150813"/>
            <a:ext cx="522287" cy="468312"/>
            <a:chOff x="1352" y="681"/>
            <a:chExt cx="3519" cy="3153"/>
          </a:xfrm>
        </p:grpSpPr>
        <p:sp>
          <p:nvSpPr>
            <p:cNvPr id="11"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5"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7"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8"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D863C585-1B64-419E-897B-FF2290C7FF9B}" type="slidenum">
              <a:rPr lang="de-DE"/>
              <a:pPr>
                <a:defRPr/>
              </a:pPr>
              <a:t>‹#›</a:t>
            </a:fld>
            <a:endParaRPr lang="de-DE" dirty="0"/>
          </a:p>
        </p:txBody>
      </p:sp>
    </p:spTree>
    <p:extLst>
      <p:ext uri="{BB962C8B-B14F-4D97-AF65-F5344CB8AC3E}">
        <p14:creationId xmlns:p14="http://schemas.microsoft.com/office/powerpoint/2010/main" val="287571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tx2"/>
        </a:solidFill>
        <a:effectLst/>
      </p:bgPr>
    </p:bg>
    <p:spTree>
      <p:nvGrpSpPr>
        <p:cNvPr id="1" name=""/>
        <p:cNvGrpSpPr/>
        <p:nvPr/>
      </p:nvGrpSpPr>
      <p:grpSpPr>
        <a:xfrm>
          <a:off x="0" y="0"/>
          <a:ext cx="0" cy="0"/>
          <a:chOff x="0" y="0"/>
          <a:chExt cx="0" cy="0"/>
        </a:xfrm>
      </p:grpSpPr>
      <p:sp>
        <p:nvSpPr>
          <p:cNvPr id="4"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userDrawn="1"/>
        </p:nvSpPr>
        <p:spPr bwMode="auto">
          <a:xfrm flipH="1">
            <a:off x="4718050" y="2803525"/>
            <a:ext cx="2717800" cy="249238"/>
          </a:xfrm>
          <a:prstGeom prst="line">
            <a:avLst/>
          </a:prstGeom>
          <a:noFill/>
          <a:ln w="12700">
            <a:solidFill>
              <a:srgbClr val="FFFFFF">
                <a:alpha val="49803"/>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4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5"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B21C0FCC-2A9C-46B0-A2AD-E050F3FCD52A}" type="slidenum">
              <a:rPr lang="de-DE"/>
              <a:pPr>
                <a:defRPr/>
              </a:pPr>
              <a:t>‹#›</a:t>
            </a:fld>
            <a:endParaRPr lang="de-DE" dirty="0"/>
          </a:p>
        </p:txBody>
      </p:sp>
    </p:spTree>
    <p:extLst>
      <p:ext uri="{BB962C8B-B14F-4D97-AF65-F5344CB8AC3E}">
        <p14:creationId xmlns:p14="http://schemas.microsoft.com/office/powerpoint/2010/main" val="3408418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userDrawn="1"/>
        </p:nvSpPr>
        <p:spPr bwMode="auto">
          <a:xfrm>
            <a:off x="8193088" y="1311275"/>
            <a:ext cx="950912" cy="1949450"/>
          </a:xfrm>
          <a:custGeom>
            <a:avLst/>
            <a:gdLst>
              <a:gd name="T0" fmla="*/ 2147483647 w 304"/>
              <a:gd name="T1" fmla="*/ 2147483647 h 588"/>
              <a:gd name="T2" fmla="*/ 2147483647 w 304"/>
              <a:gd name="T3" fmla="*/ 0 h 588"/>
              <a:gd name="T4" fmla="*/ 0 w 304"/>
              <a:gd name="T5" fmla="*/ 2147483647 h 588"/>
              <a:gd name="T6" fmla="*/ 2147483647 w 304"/>
              <a:gd name="T7" fmla="*/ 2147483647 h 588"/>
              <a:gd name="T8" fmla="*/ 2147483647 w 304"/>
              <a:gd name="T9" fmla="*/ 2147483647 h 588"/>
              <a:gd name="T10" fmla="*/ 2147483647 w 304"/>
              <a:gd name="T11" fmla="*/ 2147483647 h 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5"/>
          <p:cNvSpPr>
            <a:spLocks/>
          </p:cNvSpPr>
          <p:nvPr userDrawn="1"/>
        </p:nvSpPr>
        <p:spPr bwMode="auto">
          <a:xfrm>
            <a:off x="8845550" y="803275"/>
            <a:ext cx="298450" cy="584200"/>
          </a:xfrm>
          <a:custGeom>
            <a:avLst/>
            <a:gdLst>
              <a:gd name="T0" fmla="*/ 2147483647 w 104"/>
              <a:gd name="T1" fmla="*/ 0 h 193"/>
              <a:gd name="T2" fmla="*/ 0 w 104"/>
              <a:gd name="T3" fmla="*/ 2147483647 h 193"/>
              <a:gd name="T4" fmla="*/ 2147483647 w 104"/>
              <a:gd name="T5" fmla="*/ 2147483647 h 193"/>
              <a:gd name="T6" fmla="*/ 2147483647 w 104"/>
              <a:gd name="T7" fmla="*/ 2147483647 h 193"/>
              <a:gd name="T8" fmla="*/ 2147483647 w 104"/>
              <a:gd name="T9" fmla="*/ 2147483647 h 193"/>
              <a:gd name="T10" fmla="*/ 2147483647 w 104"/>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58595B">
                <a:alpha val="20000"/>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userDrawn="1"/>
        </p:nvSpPr>
        <p:spPr bwMode="auto">
          <a:xfrm>
            <a:off x="1152525" y="6553200"/>
            <a:ext cx="1198563" cy="304800"/>
          </a:xfrm>
          <a:custGeom>
            <a:avLst/>
            <a:gdLst>
              <a:gd name="T0" fmla="*/ 2147483647 w 368"/>
              <a:gd name="T1" fmla="*/ 2147483647 h 104"/>
              <a:gd name="T2" fmla="*/ 2147483647 w 368"/>
              <a:gd name="T3" fmla="*/ 0 h 104"/>
              <a:gd name="T4" fmla="*/ 0 w 368"/>
              <a:gd name="T5" fmla="*/ 2147483647 h 104"/>
              <a:gd name="T6" fmla="*/ 2147483647 w 368"/>
              <a:gd name="T7" fmla="*/ 2147483647 h 10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58595B">
                <a:alpha val="20000"/>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25"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27"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C90B9503-20EC-4687-A45C-3523196599FE}" type="slidenum">
              <a:rPr lang="de-DE"/>
              <a:pPr>
                <a:defRPr/>
              </a:pPr>
              <a:t>‹#›</a:t>
            </a:fld>
            <a:endParaRPr lang="de-DE" dirty="0"/>
          </a:p>
        </p:txBody>
      </p:sp>
    </p:spTree>
    <p:extLst>
      <p:ext uri="{BB962C8B-B14F-4D97-AF65-F5344CB8AC3E}">
        <p14:creationId xmlns:p14="http://schemas.microsoft.com/office/powerpoint/2010/main" val="1344670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p:bg>
      <p:bgPr>
        <a:solidFill>
          <a:schemeClr val="tx2"/>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45"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46"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36330092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userDrawn="1"/>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0"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38413001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Contact">
    <p:bg>
      <p:bgPr>
        <a:solidFill>
          <a:schemeClr val="accent1"/>
        </a:solidFill>
        <a:effectLst/>
      </p:bgPr>
    </p:bg>
    <p:spTree>
      <p:nvGrpSpPr>
        <p:cNvPr id="1" name=""/>
        <p:cNvGrpSpPr/>
        <p:nvPr/>
      </p:nvGrpSpPr>
      <p:grpSpPr>
        <a:xfrm>
          <a:off x="0" y="0"/>
          <a:ext cx="0" cy="0"/>
          <a:chOff x="0" y="0"/>
          <a:chExt cx="0" cy="0"/>
        </a:xfrm>
      </p:grpSpPr>
      <p:sp>
        <p:nvSpPr>
          <p:cNvPr id="4" name="Freeform 3"/>
          <p:cNvSpPr>
            <a:spLocks/>
          </p:cNvSpPr>
          <p:nvPr/>
        </p:nvSpPr>
        <p:spPr bwMode="auto">
          <a:xfrm>
            <a:off x="0" y="560388"/>
            <a:ext cx="8885238" cy="4503737"/>
          </a:xfrm>
          <a:custGeom>
            <a:avLst/>
            <a:gdLst>
              <a:gd name="T0" fmla="*/ 0 w 5597"/>
              <a:gd name="T1" fmla="*/ 2147483647 h 2837"/>
              <a:gd name="T2" fmla="*/ 2147483647 w 5597"/>
              <a:gd name="T3" fmla="*/ 0 h 2837"/>
              <a:gd name="T4" fmla="*/ 2147483647 w 5597"/>
              <a:gd name="T5" fmla="*/ 214748364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5" name="Freeform 4"/>
          <p:cNvSpPr>
            <a:spLocks/>
          </p:cNvSpPr>
          <p:nvPr/>
        </p:nvSpPr>
        <p:spPr bwMode="auto">
          <a:xfrm>
            <a:off x="3609975" y="5272088"/>
            <a:ext cx="4583113" cy="1589087"/>
          </a:xfrm>
          <a:custGeom>
            <a:avLst/>
            <a:gdLst>
              <a:gd name="T0" fmla="*/ 2147483647 w 1432"/>
              <a:gd name="T1" fmla="*/ 2147483647 h 496"/>
              <a:gd name="T2" fmla="*/ 2147483647 w 1432"/>
              <a:gd name="T3" fmla="*/ 0 h 496"/>
              <a:gd name="T4" fmla="*/ 0 w 1432"/>
              <a:gd name="T5" fmla="*/ 2147483647 h 496"/>
              <a:gd name="T6" fmla="*/ 2147483647 w 1432"/>
              <a:gd name="T7" fmla="*/ 2147483647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5"/>
          <p:cNvSpPr>
            <a:spLocks/>
          </p:cNvSpPr>
          <p:nvPr/>
        </p:nvSpPr>
        <p:spPr bwMode="auto">
          <a:xfrm>
            <a:off x="8547100" y="4954588"/>
            <a:ext cx="601663" cy="1368425"/>
          </a:xfrm>
          <a:custGeom>
            <a:avLst/>
            <a:gdLst>
              <a:gd name="T0" fmla="*/ 2147483647 w 184"/>
              <a:gd name="T1" fmla="*/ 0 h 420"/>
              <a:gd name="T2" fmla="*/ 0 w 184"/>
              <a:gd name="T3" fmla="*/ 2147483647 h 420"/>
              <a:gd name="T4" fmla="*/ 2147483647 w 184"/>
              <a:gd name="T5" fmla="*/ 2147483647 h 420"/>
              <a:gd name="T6" fmla="*/ 2147483647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7"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8"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dirty="0" smtClean="0"/>
              <a:t>Click to edit Master text styles</a:t>
            </a:r>
          </a:p>
          <a:p>
            <a:pPr lvl="1"/>
            <a:r>
              <a:rPr lang="en-US" noProof="0" dirty="0" smtClean="0"/>
              <a:t>Second level</a:t>
            </a:r>
          </a:p>
          <a:p>
            <a:pPr lvl="2"/>
            <a:r>
              <a:rPr lang="en-US" noProof="0" dirty="0" smtClean="0"/>
              <a:t>Third level</a:t>
            </a:r>
          </a:p>
        </p:txBody>
      </p:sp>
      <p:sp>
        <p:nvSpPr>
          <p:cNvPr id="25"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FBFEC8B7-880A-47FA-B451-3F1A90300D99}" type="slidenum">
              <a:rPr lang="de-DE"/>
              <a:pPr>
                <a:defRPr/>
              </a:pPr>
              <a:t>‹#›</a:t>
            </a:fld>
            <a:endParaRPr lang="de-DE" dirty="0"/>
          </a:p>
        </p:txBody>
      </p:sp>
    </p:spTree>
    <p:extLst>
      <p:ext uri="{BB962C8B-B14F-4D97-AF65-F5344CB8AC3E}">
        <p14:creationId xmlns:p14="http://schemas.microsoft.com/office/powerpoint/2010/main" val="11451371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accent1"/>
        </a:solidFill>
        <a:effectLst/>
      </p:bgPr>
    </p:bg>
    <p:spTree>
      <p:nvGrpSpPr>
        <p:cNvPr id="1" name=""/>
        <p:cNvGrpSpPr/>
        <p:nvPr/>
      </p:nvGrpSpPr>
      <p:grpSpPr>
        <a:xfrm>
          <a:off x="0" y="0"/>
          <a:ext cx="0" cy="0"/>
          <a:chOff x="0" y="0"/>
          <a:chExt cx="0" cy="0"/>
        </a:xfrm>
      </p:grpSpPr>
      <p:sp>
        <p:nvSpPr>
          <p:cNvPr id="4"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userDrawn="1"/>
        </p:nvSpPr>
        <p:spPr bwMode="auto">
          <a:xfrm flipH="1">
            <a:off x="4718050" y="2803525"/>
            <a:ext cx="2717800" cy="249238"/>
          </a:xfrm>
          <a:prstGeom prst="line">
            <a:avLst/>
          </a:prstGeom>
          <a:noFill/>
          <a:ln w="12700">
            <a:solidFill>
              <a:srgbClr val="FFFFFF">
                <a:alpha val="30196"/>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30196"/>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5"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9CFC1B5C-3576-4E28-8758-4447E98432C9}" type="slidenum">
              <a:rPr lang="de-DE"/>
              <a:pPr>
                <a:defRPr/>
              </a:pPr>
              <a:t>‹#›</a:t>
            </a:fld>
            <a:endParaRPr lang="de-DE" dirty="0"/>
          </a:p>
        </p:txBody>
      </p:sp>
    </p:spTree>
    <p:extLst>
      <p:ext uri="{BB962C8B-B14F-4D97-AF65-F5344CB8AC3E}">
        <p14:creationId xmlns:p14="http://schemas.microsoft.com/office/powerpoint/2010/main" val="12768604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userDrawn="1"/>
        </p:nvSpPr>
        <p:spPr bwMode="auto">
          <a:xfrm>
            <a:off x="8193088" y="1311275"/>
            <a:ext cx="950912" cy="1949450"/>
          </a:xfrm>
          <a:custGeom>
            <a:avLst/>
            <a:gdLst>
              <a:gd name="T0" fmla="*/ 2147483647 w 304"/>
              <a:gd name="T1" fmla="*/ 2147483647 h 588"/>
              <a:gd name="T2" fmla="*/ 2147483647 w 304"/>
              <a:gd name="T3" fmla="*/ 0 h 588"/>
              <a:gd name="T4" fmla="*/ 0 w 304"/>
              <a:gd name="T5" fmla="*/ 2147483647 h 588"/>
              <a:gd name="T6" fmla="*/ 2147483647 w 304"/>
              <a:gd name="T7" fmla="*/ 2147483647 h 588"/>
              <a:gd name="T8" fmla="*/ 2147483647 w 304"/>
              <a:gd name="T9" fmla="*/ 2147483647 h 588"/>
              <a:gd name="T10" fmla="*/ 2147483647 w 304"/>
              <a:gd name="T11" fmla="*/ 2147483647 h 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5"/>
          <p:cNvSpPr>
            <a:spLocks/>
          </p:cNvSpPr>
          <p:nvPr userDrawn="1"/>
        </p:nvSpPr>
        <p:spPr bwMode="auto">
          <a:xfrm>
            <a:off x="8845550" y="803275"/>
            <a:ext cx="298450" cy="584200"/>
          </a:xfrm>
          <a:custGeom>
            <a:avLst/>
            <a:gdLst>
              <a:gd name="T0" fmla="*/ 2147483647 w 104"/>
              <a:gd name="T1" fmla="*/ 0 h 193"/>
              <a:gd name="T2" fmla="*/ 0 w 104"/>
              <a:gd name="T3" fmla="*/ 2147483647 h 193"/>
              <a:gd name="T4" fmla="*/ 2147483647 w 104"/>
              <a:gd name="T5" fmla="*/ 2147483647 h 193"/>
              <a:gd name="T6" fmla="*/ 2147483647 w 104"/>
              <a:gd name="T7" fmla="*/ 2147483647 h 193"/>
              <a:gd name="T8" fmla="*/ 2147483647 w 104"/>
              <a:gd name="T9" fmla="*/ 2147483647 h 193"/>
              <a:gd name="T10" fmla="*/ 2147483647 w 104"/>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9050" cmpd="sng">
            <a:solidFill>
              <a:srgbClr val="008E94">
                <a:alpha val="20000"/>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userDrawn="1"/>
        </p:nvSpPr>
        <p:spPr bwMode="auto">
          <a:xfrm>
            <a:off x="1152525" y="6553200"/>
            <a:ext cx="1198563" cy="304800"/>
          </a:xfrm>
          <a:custGeom>
            <a:avLst/>
            <a:gdLst>
              <a:gd name="T0" fmla="*/ 2147483647 w 368"/>
              <a:gd name="T1" fmla="*/ 2147483647 h 104"/>
              <a:gd name="T2" fmla="*/ 2147483647 w 368"/>
              <a:gd name="T3" fmla="*/ 0 h 104"/>
              <a:gd name="T4" fmla="*/ 0 w 368"/>
              <a:gd name="T5" fmla="*/ 2147483647 h 104"/>
              <a:gd name="T6" fmla="*/ 2147483647 w 368"/>
              <a:gd name="T7" fmla="*/ 2147483647 h 10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9050" cmpd="sng">
            <a:solidFill>
              <a:srgbClr val="008E94">
                <a:alpha val="20000"/>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25"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27"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CFB0D921-701B-4555-8C78-6D0E1E09E2BD}" type="slidenum">
              <a:rPr lang="de-DE"/>
              <a:pPr>
                <a:defRPr/>
              </a:pPr>
              <a:t>‹#›</a:t>
            </a:fld>
            <a:endParaRPr lang="de-DE" dirty="0"/>
          </a:p>
        </p:txBody>
      </p:sp>
    </p:spTree>
    <p:extLst>
      <p:ext uri="{BB962C8B-B14F-4D97-AF65-F5344CB8AC3E}">
        <p14:creationId xmlns:p14="http://schemas.microsoft.com/office/powerpoint/2010/main" val="14590184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mage">
    <p:bg>
      <p:bgPr>
        <a:solidFill>
          <a:schemeClr val="accent1"/>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45"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46"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41437178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ver page_2">
    <p:bg>
      <p:bgPr>
        <a:solidFill>
          <a:schemeClr val="tx1"/>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81000" y="381000"/>
            <a:ext cx="1079500" cy="968375"/>
            <a:chOff x="1352" y="681"/>
            <a:chExt cx="3519" cy="3153"/>
          </a:xfrm>
        </p:grpSpPr>
        <p:sp>
          <p:nvSpPr>
            <p:cNvPr id="5" name="Freeform 5"/>
            <p:cNvSpPr>
              <a:spLocks noChangeAspect="1"/>
            </p:cNvSpPr>
            <p:nvPr/>
          </p:nvSpPr>
          <p:spPr bwMode="gray">
            <a:xfrm>
              <a:off x="1352" y="681"/>
              <a:ext cx="3519" cy="3153"/>
            </a:xfrm>
            <a:custGeom>
              <a:avLst/>
              <a:gdLst>
                <a:gd name="T0" fmla="*/ 0 w 3862"/>
                <a:gd name="T1" fmla="*/ 80 h 3449"/>
                <a:gd name="T2" fmla="*/ 0 w 3862"/>
                <a:gd name="T3" fmla="*/ 80 h 3449"/>
                <a:gd name="T4" fmla="*/ 0 w 3862"/>
                <a:gd name="T5" fmla="*/ 0 h 3449"/>
                <a:gd name="T6" fmla="*/ 74 w 3862"/>
                <a:gd name="T7" fmla="*/ 0 h 3449"/>
                <a:gd name="T8" fmla="*/ 67 w 3862"/>
                <a:gd name="T9" fmla="*/ 80 h 3449"/>
                <a:gd name="T10" fmla="*/ 0 w 3862"/>
                <a:gd name="T11" fmla="*/ 80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6" name="Freeform 6"/>
            <p:cNvSpPr>
              <a:spLocks noChangeAspect="1"/>
            </p:cNvSpPr>
            <p:nvPr/>
          </p:nvSpPr>
          <p:spPr bwMode="gray">
            <a:xfrm>
              <a:off x="2708" y="1843"/>
              <a:ext cx="75" cy="54"/>
            </a:xfrm>
            <a:custGeom>
              <a:avLst/>
              <a:gdLst>
                <a:gd name="T0" fmla="*/ 6 w 81"/>
                <a:gd name="T1" fmla="*/ 2 h 66"/>
                <a:gd name="T2" fmla="*/ 6 w 81"/>
                <a:gd name="T3" fmla="*/ 2 h 66"/>
                <a:gd name="T4" fmla="*/ 0 w 81"/>
                <a:gd name="T5" fmla="*/ 2 h 66"/>
                <a:gd name="T6" fmla="*/ 6 w 81"/>
                <a:gd name="T7" fmla="*/ 2 h 66"/>
                <a:gd name="T8" fmla="*/ 6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7" name="Freeform 7"/>
            <p:cNvSpPr>
              <a:spLocks noChangeAspect="1"/>
            </p:cNvSpPr>
            <p:nvPr/>
          </p:nvSpPr>
          <p:spPr bwMode="gray">
            <a:xfrm>
              <a:off x="2869" y="1972"/>
              <a:ext cx="65" cy="54"/>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8" name="Freeform 8"/>
            <p:cNvSpPr>
              <a:spLocks noChangeAspect="1"/>
            </p:cNvSpPr>
            <p:nvPr/>
          </p:nvSpPr>
          <p:spPr bwMode="gray">
            <a:xfrm>
              <a:off x="2622" y="1413"/>
              <a:ext cx="86" cy="75"/>
            </a:xfrm>
            <a:custGeom>
              <a:avLst/>
              <a:gdLst>
                <a:gd name="T0" fmla="*/ 4 w 96"/>
                <a:gd name="T1" fmla="*/ 9 h 79"/>
                <a:gd name="T2" fmla="*/ 4 w 96"/>
                <a:gd name="T3" fmla="*/ 9 h 79"/>
                <a:gd name="T4" fmla="*/ 0 w 96"/>
                <a:gd name="T5" fmla="*/ 9 h 79"/>
                <a:gd name="T6" fmla="*/ 4 w 96"/>
                <a:gd name="T7" fmla="*/ 9 h 79"/>
                <a:gd name="T8" fmla="*/ 4 w 96"/>
                <a:gd name="T9" fmla="*/ 0 h 79"/>
                <a:gd name="T10" fmla="*/ 4 w 96"/>
                <a:gd name="T11" fmla="*/ 9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9" name="Freeform 9"/>
            <p:cNvSpPr>
              <a:spLocks noChangeAspect="1"/>
            </p:cNvSpPr>
            <p:nvPr/>
          </p:nvSpPr>
          <p:spPr bwMode="gray">
            <a:xfrm>
              <a:off x="2568" y="1563"/>
              <a:ext cx="75" cy="76"/>
            </a:xfrm>
            <a:custGeom>
              <a:avLst/>
              <a:gdLst>
                <a:gd name="T0" fmla="*/ 25 w 77"/>
                <a:gd name="T1" fmla="*/ 22 h 77"/>
                <a:gd name="T2" fmla="*/ 25 w 77"/>
                <a:gd name="T3" fmla="*/ 22 h 77"/>
                <a:gd name="T4" fmla="*/ 22 w 77"/>
                <a:gd name="T5" fmla="*/ 0 h 77"/>
                <a:gd name="T6" fmla="*/ 0 w 77"/>
                <a:gd name="T7" fmla="*/ 38 h 77"/>
                <a:gd name="T8" fmla="*/ 0 w 77"/>
                <a:gd name="T9" fmla="*/ 38 h 77"/>
                <a:gd name="T10" fmla="*/ 25 w 77"/>
                <a:gd name="T11" fmla="*/ 22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0" name="Freeform 10"/>
            <p:cNvSpPr>
              <a:spLocks noChangeAspect="1"/>
            </p:cNvSpPr>
            <p:nvPr/>
          </p:nvSpPr>
          <p:spPr bwMode="gray">
            <a:xfrm>
              <a:off x="2547" y="1725"/>
              <a:ext cx="86" cy="64"/>
            </a:xfrm>
            <a:custGeom>
              <a:avLst/>
              <a:gdLst>
                <a:gd name="T0" fmla="*/ 0 w 90"/>
                <a:gd name="T1" fmla="*/ 3 h 74"/>
                <a:gd name="T2" fmla="*/ 0 w 90"/>
                <a:gd name="T3" fmla="*/ 3 h 74"/>
                <a:gd name="T4" fmla="*/ 11 w 90"/>
                <a:gd name="T5" fmla="*/ 3 h 74"/>
                <a:gd name="T6" fmla="*/ 11 w 90"/>
                <a:gd name="T7" fmla="*/ 3 h 74"/>
                <a:gd name="T8" fmla="*/ 12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1" name="Freeform 11"/>
            <p:cNvSpPr>
              <a:spLocks noChangeAspect="1"/>
            </p:cNvSpPr>
            <p:nvPr/>
          </p:nvSpPr>
          <p:spPr bwMode="gray">
            <a:xfrm>
              <a:off x="2773" y="1176"/>
              <a:ext cx="86" cy="75"/>
            </a:xfrm>
            <a:custGeom>
              <a:avLst/>
              <a:gdLst>
                <a:gd name="T0" fmla="*/ 16 w 88"/>
                <a:gd name="T1" fmla="*/ 4 h 72"/>
                <a:gd name="T2" fmla="*/ 16 w 88"/>
                <a:gd name="T3" fmla="*/ 4 h 72"/>
                <a:gd name="T4" fmla="*/ 0 w 88"/>
                <a:gd name="T5" fmla="*/ 78 h 72"/>
                <a:gd name="T6" fmla="*/ 34 w 88"/>
                <a:gd name="T7" fmla="*/ 269 h 72"/>
                <a:gd name="T8" fmla="*/ 35 w 88"/>
                <a:gd name="T9" fmla="*/ 118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2" name="Freeform 12"/>
            <p:cNvSpPr>
              <a:spLocks noChangeAspect="1"/>
            </p:cNvSpPr>
            <p:nvPr/>
          </p:nvSpPr>
          <p:spPr bwMode="gray">
            <a:xfrm>
              <a:off x="2955" y="1111"/>
              <a:ext cx="76" cy="87"/>
            </a:xfrm>
            <a:custGeom>
              <a:avLst/>
              <a:gdLst>
                <a:gd name="T0" fmla="*/ 4 w 86"/>
                <a:gd name="T1" fmla="*/ 7 h 92"/>
                <a:gd name="T2" fmla="*/ 4 w 86"/>
                <a:gd name="T3" fmla="*/ 7 h 92"/>
                <a:gd name="T4" fmla="*/ 4 w 86"/>
                <a:gd name="T5" fmla="*/ 0 h 92"/>
                <a:gd name="T6" fmla="*/ 4 w 86"/>
                <a:gd name="T7" fmla="*/ 9 h 92"/>
                <a:gd name="T8" fmla="*/ 4 w 86"/>
                <a:gd name="T9" fmla="*/ 9 h 92"/>
                <a:gd name="T10" fmla="*/ 4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3" name="Freeform 13"/>
            <p:cNvSpPr>
              <a:spLocks noChangeAspect="1" noEditPoints="1"/>
            </p:cNvSpPr>
            <p:nvPr/>
          </p:nvSpPr>
          <p:spPr bwMode="gray">
            <a:xfrm>
              <a:off x="3149" y="929"/>
              <a:ext cx="667" cy="1678"/>
            </a:xfrm>
            <a:custGeom>
              <a:avLst/>
              <a:gdLst>
                <a:gd name="T0" fmla="*/ 15 w 724"/>
                <a:gd name="T1" fmla="*/ 15 h 1845"/>
                <a:gd name="T2" fmla="*/ 15 w 724"/>
                <a:gd name="T3" fmla="*/ 15 h 1845"/>
                <a:gd name="T4" fmla="*/ 11 w 724"/>
                <a:gd name="T5" fmla="*/ 14 h 1845"/>
                <a:gd name="T6" fmla="*/ 16 w 724"/>
                <a:gd name="T7" fmla="*/ 14 h 1845"/>
                <a:gd name="T8" fmla="*/ 16 w 724"/>
                <a:gd name="T9" fmla="*/ 14 h 1845"/>
                <a:gd name="T10" fmla="*/ 15 w 724"/>
                <a:gd name="T11" fmla="*/ 15 h 1845"/>
                <a:gd name="T12" fmla="*/ 15 w 724"/>
                <a:gd name="T13" fmla="*/ 15 h 1845"/>
                <a:gd name="T14" fmla="*/ 20 w 724"/>
                <a:gd name="T15" fmla="*/ 15 h 1845"/>
                <a:gd name="T16" fmla="*/ 20 w 724"/>
                <a:gd name="T17" fmla="*/ 15 h 1845"/>
                <a:gd name="T18" fmla="*/ 18 w 724"/>
                <a:gd name="T19" fmla="*/ 13 h 1845"/>
                <a:gd name="T20" fmla="*/ 20 w 724"/>
                <a:gd name="T21" fmla="*/ 12 h 1845"/>
                <a:gd name="T22" fmla="*/ 20 w 724"/>
                <a:gd name="T23" fmla="*/ 9 h 1845"/>
                <a:gd name="T24" fmla="*/ 20 w 724"/>
                <a:gd name="T25" fmla="*/ 9 h 1845"/>
                <a:gd name="T26" fmla="*/ 20 w 724"/>
                <a:gd name="T27" fmla="*/ 8 h 1845"/>
                <a:gd name="T28" fmla="*/ 19 w 724"/>
                <a:gd name="T29" fmla="*/ 6 h 1845"/>
                <a:gd name="T30" fmla="*/ 18 w 724"/>
                <a:gd name="T31" fmla="*/ 5 h 1845"/>
                <a:gd name="T32" fmla="*/ 19 w 724"/>
                <a:gd name="T33" fmla="*/ 5 h 1845"/>
                <a:gd name="T34" fmla="*/ 18 w 724"/>
                <a:gd name="T35" fmla="*/ 5 h 1845"/>
                <a:gd name="T36" fmla="*/ 17 w 724"/>
                <a:gd name="T37" fmla="*/ 5 h 1845"/>
                <a:gd name="T38" fmla="*/ 17 w 724"/>
                <a:gd name="T39" fmla="*/ 5 h 1845"/>
                <a:gd name="T40" fmla="*/ 16 w 724"/>
                <a:gd name="T41" fmla="*/ 5 h 1845"/>
                <a:gd name="T42" fmla="*/ 16 w 724"/>
                <a:gd name="T43" fmla="*/ 5 h 1845"/>
                <a:gd name="T44" fmla="*/ 15 w 724"/>
                <a:gd name="T45" fmla="*/ 5 h 1845"/>
                <a:gd name="T46" fmla="*/ 14 w 724"/>
                <a:gd name="T47" fmla="*/ 5 h 1845"/>
                <a:gd name="T48" fmla="*/ 13 w 724"/>
                <a:gd name="T49" fmla="*/ 5 h 1845"/>
                <a:gd name="T50" fmla="*/ 12 w 724"/>
                <a:gd name="T51" fmla="*/ 5 h 1845"/>
                <a:gd name="T52" fmla="*/ 12 w 724"/>
                <a:gd name="T53" fmla="*/ 5 h 1845"/>
                <a:gd name="T54" fmla="*/ 12 w 724"/>
                <a:gd name="T55" fmla="*/ 5 h 1845"/>
                <a:gd name="T56" fmla="*/ 11 w 724"/>
                <a:gd name="T57" fmla="*/ 5 h 1845"/>
                <a:gd name="T58" fmla="*/ 9 w 724"/>
                <a:gd name="T59" fmla="*/ 5 h 1845"/>
                <a:gd name="T60" fmla="*/ 10 w 724"/>
                <a:gd name="T61" fmla="*/ 5 h 1845"/>
                <a:gd name="T62" fmla="*/ 8 w 724"/>
                <a:gd name="T63" fmla="*/ 5 h 1845"/>
                <a:gd name="T64" fmla="*/ 6 w 724"/>
                <a:gd name="T65" fmla="*/ 5 h 1845"/>
                <a:gd name="T66" fmla="*/ 9 w 724"/>
                <a:gd name="T67" fmla="*/ 5 h 1845"/>
                <a:gd name="T68" fmla="*/ 6 w 724"/>
                <a:gd name="T69" fmla="*/ 5 h 1845"/>
                <a:gd name="T70" fmla="*/ 6 w 724"/>
                <a:gd name="T71" fmla="*/ 5 h 1845"/>
                <a:gd name="T72" fmla="*/ 6 w 724"/>
                <a:gd name="T73" fmla="*/ 5 h 1845"/>
                <a:gd name="T74" fmla="*/ 6 w 724"/>
                <a:gd name="T75" fmla="*/ 5 h 1845"/>
                <a:gd name="T76" fmla="*/ 6 w 724"/>
                <a:gd name="T77" fmla="*/ 5 h 1845"/>
                <a:gd name="T78" fmla="*/ 6 w 724"/>
                <a:gd name="T79" fmla="*/ 5 h 1845"/>
                <a:gd name="T80" fmla="*/ 6 w 724"/>
                <a:gd name="T81" fmla="*/ 5 h 1845"/>
                <a:gd name="T82" fmla="*/ 6 w 724"/>
                <a:gd name="T83" fmla="*/ 5 h 1845"/>
                <a:gd name="T84" fmla="*/ 6 w 724"/>
                <a:gd name="T85" fmla="*/ 5 h 1845"/>
                <a:gd name="T86" fmla="*/ 6 w 724"/>
                <a:gd name="T87" fmla="*/ 5 h 1845"/>
                <a:gd name="T88" fmla="*/ 5 w 724"/>
                <a:gd name="T89" fmla="*/ 34 h 1845"/>
                <a:gd name="T90" fmla="*/ 0 w 724"/>
                <a:gd name="T91" fmla="*/ 34 h 1845"/>
                <a:gd name="T92" fmla="*/ 6 w 724"/>
                <a:gd name="T93" fmla="*/ 34 h 1845"/>
                <a:gd name="T94" fmla="*/ 17 w 724"/>
                <a:gd name="T95" fmla="*/ 34 h 1845"/>
                <a:gd name="T96" fmla="*/ 19 w 724"/>
                <a:gd name="T97" fmla="*/ 34 h 1845"/>
                <a:gd name="T98" fmla="*/ 14 w 724"/>
                <a:gd name="T99" fmla="*/ 34 h 1845"/>
                <a:gd name="T100" fmla="*/ 9 w 724"/>
                <a:gd name="T101" fmla="*/ 31 h 1845"/>
                <a:gd name="T102" fmla="*/ 7 w 724"/>
                <a:gd name="T103" fmla="*/ 29 h 1845"/>
                <a:gd name="T104" fmla="*/ 7 w 724"/>
                <a:gd name="T105" fmla="*/ 26 h 1845"/>
                <a:gd name="T106" fmla="*/ 11 w 724"/>
                <a:gd name="T107" fmla="*/ 25 h 1845"/>
                <a:gd name="T108" fmla="*/ 18 w 724"/>
                <a:gd name="T109" fmla="*/ 25 h 1845"/>
                <a:gd name="T110" fmla="*/ 19 w 724"/>
                <a:gd name="T111" fmla="*/ 24 h 1845"/>
                <a:gd name="T112" fmla="*/ 19 w 724"/>
                <a:gd name="T113" fmla="*/ 23 h 1845"/>
                <a:gd name="T114" fmla="*/ 20 w 724"/>
                <a:gd name="T115" fmla="*/ 22 h 1845"/>
                <a:gd name="T116" fmla="*/ 18 w 724"/>
                <a:gd name="T117" fmla="*/ 21 h 1845"/>
                <a:gd name="T118" fmla="*/ 20 w 724"/>
                <a:gd name="T119" fmla="*/ 20 h 1845"/>
                <a:gd name="T120" fmla="*/ 19 w 724"/>
                <a:gd name="T121" fmla="*/ 19 h 1845"/>
                <a:gd name="T122" fmla="*/ 22 w 724"/>
                <a:gd name="T123" fmla="*/ 17 h 1845"/>
                <a:gd name="T124" fmla="*/ 20 w 724"/>
                <a:gd name="T125" fmla="*/ 15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4" name="Freeform 14"/>
            <p:cNvSpPr>
              <a:spLocks noChangeAspect="1"/>
            </p:cNvSpPr>
            <p:nvPr/>
          </p:nvSpPr>
          <p:spPr bwMode="gray">
            <a:xfrm>
              <a:off x="1352" y="681"/>
              <a:ext cx="1829" cy="3153"/>
            </a:xfrm>
            <a:custGeom>
              <a:avLst/>
              <a:gdLst>
                <a:gd name="T0" fmla="*/ 37 w 2011"/>
                <a:gd name="T1" fmla="*/ 49 h 3449"/>
                <a:gd name="T2" fmla="*/ 0 w 2011"/>
                <a:gd name="T3" fmla="*/ 80 h 3449"/>
                <a:gd name="T4" fmla="*/ 37 w 2011"/>
                <a:gd name="T5" fmla="*/ 0 h 3449"/>
                <a:gd name="T6" fmla="*/ 37 w 2011"/>
                <a:gd name="T7" fmla="*/ 8 h 3449"/>
                <a:gd name="T8" fmla="*/ 37 w 2011"/>
                <a:gd name="T9" fmla="*/ 9 h 3449"/>
                <a:gd name="T10" fmla="*/ 35 w 2011"/>
                <a:gd name="T11" fmla="*/ 7 h 3449"/>
                <a:gd name="T12" fmla="*/ 35 w 2011"/>
                <a:gd name="T13" fmla="*/ 9 h 3449"/>
                <a:gd name="T14" fmla="*/ 34 w 2011"/>
                <a:gd name="T15" fmla="*/ 10 h 3449"/>
                <a:gd name="T16" fmla="*/ 34 w 2011"/>
                <a:gd name="T17" fmla="*/ 8 h 3449"/>
                <a:gd name="T18" fmla="*/ 33 w 2011"/>
                <a:gd name="T19" fmla="*/ 8 h 3449"/>
                <a:gd name="T20" fmla="*/ 32 w 2011"/>
                <a:gd name="T21" fmla="*/ 12 h 3449"/>
                <a:gd name="T22" fmla="*/ 31 w 2011"/>
                <a:gd name="T23" fmla="*/ 10 h 3449"/>
                <a:gd name="T24" fmla="*/ 30 w 2011"/>
                <a:gd name="T25" fmla="*/ 10 h 3449"/>
                <a:gd name="T26" fmla="*/ 31 w 2011"/>
                <a:gd name="T27" fmla="*/ 12 h 3449"/>
                <a:gd name="T28" fmla="*/ 28 w 2011"/>
                <a:gd name="T29" fmla="*/ 12 h 3449"/>
                <a:gd name="T30" fmla="*/ 28 w 2011"/>
                <a:gd name="T31" fmla="*/ 13 h 3449"/>
                <a:gd name="T32" fmla="*/ 26 w 2011"/>
                <a:gd name="T33" fmla="*/ 12 h 3449"/>
                <a:gd name="T34" fmla="*/ 28 w 2011"/>
                <a:gd name="T35" fmla="*/ 14 h 3449"/>
                <a:gd name="T36" fmla="*/ 27 w 2011"/>
                <a:gd name="T37" fmla="*/ 14 h 3449"/>
                <a:gd name="T38" fmla="*/ 26 w 2011"/>
                <a:gd name="T39" fmla="*/ 14 h 3449"/>
                <a:gd name="T40" fmla="*/ 25 w 2011"/>
                <a:gd name="T41" fmla="*/ 15 h 3449"/>
                <a:gd name="T42" fmla="*/ 26 w 2011"/>
                <a:gd name="T43" fmla="*/ 15 h 3449"/>
                <a:gd name="T44" fmla="*/ 26 w 2011"/>
                <a:gd name="T45" fmla="*/ 16 h 3449"/>
                <a:gd name="T46" fmla="*/ 25 w 2011"/>
                <a:gd name="T47" fmla="*/ 16 h 3449"/>
                <a:gd name="T48" fmla="*/ 26 w 2011"/>
                <a:gd name="T49" fmla="*/ 18 h 3449"/>
                <a:gd name="T50" fmla="*/ 25 w 2011"/>
                <a:gd name="T51" fmla="*/ 17 h 3449"/>
                <a:gd name="T52" fmla="*/ 23 w 2011"/>
                <a:gd name="T53" fmla="*/ 17 h 3449"/>
                <a:gd name="T54" fmla="*/ 23 w 2011"/>
                <a:gd name="T55" fmla="*/ 19 h 3449"/>
                <a:gd name="T56" fmla="*/ 25 w 2011"/>
                <a:gd name="T57" fmla="*/ 20 h 3449"/>
                <a:gd name="T58" fmla="*/ 24 w 2011"/>
                <a:gd name="T59" fmla="*/ 20 h 3449"/>
                <a:gd name="T60" fmla="*/ 24 w 2011"/>
                <a:gd name="T61" fmla="*/ 22 h 3449"/>
                <a:gd name="T62" fmla="*/ 25 w 2011"/>
                <a:gd name="T63" fmla="*/ 22 h 3449"/>
                <a:gd name="T64" fmla="*/ 24 w 2011"/>
                <a:gd name="T65" fmla="*/ 24 h 3449"/>
                <a:gd name="T66" fmla="*/ 25 w 2011"/>
                <a:gd name="T67" fmla="*/ 26 h 3449"/>
                <a:gd name="T68" fmla="*/ 24 w 2011"/>
                <a:gd name="T69" fmla="*/ 27 h 3449"/>
                <a:gd name="T70" fmla="*/ 23 w 2011"/>
                <a:gd name="T71" fmla="*/ 28 h 3449"/>
                <a:gd name="T72" fmla="*/ 24 w 2011"/>
                <a:gd name="T73" fmla="*/ 28 h 3449"/>
                <a:gd name="T74" fmla="*/ 24 w 2011"/>
                <a:gd name="T75" fmla="*/ 31 h 3449"/>
                <a:gd name="T76" fmla="*/ 25 w 2011"/>
                <a:gd name="T77" fmla="*/ 31 h 3449"/>
                <a:gd name="T78" fmla="*/ 26 w 2011"/>
                <a:gd name="T79" fmla="*/ 33 h 3449"/>
                <a:gd name="T80" fmla="*/ 28 w 2011"/>
                <a:gd name="T81" fmla="*/ 31 h 3449"/>
                <a:gd name="T82" fmla="*/ 28 w 2011"/>
                <a:gd name="T83" fmla="*/ 34 h 3449"/>
                <a:gd name="T84" fmla="*/ 30 w 2011"/>
                <a:gd name="T85" fmla="*/ 34 h 3449"/>
                <a:gd name="T86" fmla="*/ 29 w 2011"/>
                <a:gd name="T87" fmla="*/ 34 h 3449"/>
                <a:gd name="T88" fmla="*/ 31 w 2011"/>
                <a:gd name="T89" fmla="*/ 36 h 3449"/>
                <a:gd name="T90" fmla="*/ 31 w 2011"/>
                <a:gd name="T91" fmla="*/ 37 h 3449"/>
                <a:gd name="T92" fmla="*/ 31 w 2011"/>
                <a:gd name="T93" fmla="*/ 37 h 3449"/>
                <a:gd name="T94" fmla="*/ 32 w 2011"/>
                <a:gd name="T95" fmla="*/ 35 h 3449"/>
                <a:gd name="T96" fmla="*/ 34 w 2011"/>
                <a:gd name="T97" fmla="*/ 37 h 3449"/>
                <a:gd name="T98" fmla="*/ 34 w 2011"/>
                <a:gd name="T99" fmla="*/ 39 h 3449"/>
                <a:gd name="T100" fmla="*/ 35 w 2011"/>
                <a:gd name="T101" fmla="*/ 39 h 3449"/>
                <a:gd name="T102" fmla="*/ 34 w 2011"/>
                <a:gd name="T103" fmla="*/ 43 h 3449"/>
                <a:gd name="T104" fmla="*/ 26 w 2011"/>
                <a:gd name="T105" fmla="*/ 48 h 3449"/>
                <a:gd name="T106" fmla="*/ 31 w 2011"/>
                <a:gd name="T107" fmla="*/ 49 h 3449"/>
                <a:gd name="T108" fmla="*/ 37 w 2011"/>
                <a:gd name="T109" fmla="*/ 49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5" name="Freeform 15"/>
            <p:cNvSpPr>
              <a:spLocks noChangeAspect="1" noEditPoints="1"/>
            </p:cNvSpPr>
            <p:nvPr/>
          </p:nvSpPr>
          <p:spPr bwMode="gray">
            <a:xfrm>
              <a:off x="3235" y="2758"/>
              <a:ext cx="581" cy="570"/>
            </a:xfrm>
            <a:custGeom>
              <a:avLst/>
              <a:gdLst>
                <a:gd name="T0" fmla="*/ 5 w 639"/>
                <a:gd name="T1" fmla="*/ 17 h 621"/>
                <a:gd name="T2" fmla="*/ 5 w 639"/>
                <a:gd name="T3" fmla="*/ 17 h 621"/>
                <a:gd name="T4" fmla="*/ 12 w 639"/>
                <a:gd name="T5" fmla="*/ 9 h 621"/>
                <a:gd name="T6" fmla="*/ 5 w 639"/>
                <a:gd name="T7" fmla="*/ 0 h 621"/>
                <a:gd name="T8" fmla="*/ 0 w 639"/>
                <a:gd name="T9" fmla="*/ 9 h 621"/>
                <a:gd name="T10" fmla="*/ 5 w 639"/>
                <a:gd name="T11" fmla="*/ 17 h 621"/>
                <a:gd name="T12" fmla="*/ 5 w 639"/>
                <a:gd name="T13" fmla="*/ 17 h 621"/>
                <a:gd name="T14" fmla="*/ 5 w 639"/>
                <a:gd name="T15" fmla="*/ 9 h 621"/>
                <a:gd name="T16" fmla="*/ 5 w 639"/>
                <a:gd name="T17" fmla="*/ 9 h 621"/>
                <a:gd name="T18" fmla="*/ 5 w 639"/>
                <a:gd name="T19" fmla="*/ 6 h 621"/>
                <a:gd name="T20" fmla="*/ 9 w 639"/>
                <a:gd name="T21" fmla="*/ 9 h 621"/>
                <a:gd name="T22" fmla="*/ 5 w 639"/>
                <a:gd name="T23" fmla="*/ 14 h 621"/>
                <a:gd name="T24" fmla="*/ 5 w 639"/>
                <a:gd name="T25" fmla="*/ 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6" name="Freeform 16"/>
            <p:cNvSpPr>
              <a:spLocks noChangeAspect="1"/>
            </p:cNvSpPr>
            <p:nvPr/>
          </p:nvSpPr>
          <p:spPr bwMode="gray">
            <a:xfrm>
              <a:off x="3892" y="2758"/>
              <a:ext cx="409" cy="570"/>
            </a:xfrm>
            <a:custGeom>
              <a:avLst/>
              <a:gdLst>
                <a:gd name="T0" fmla="*/ 16 w 441"/>
                <a:gd name="T1" fmla="*/ 6 h 621"/>
                <a:gd name="T2" fmla="*/ 16 w 441"/>
                <a:gd name="T3" fmla="*/ 6 h 621"/>
                <a:gd name="T4" fmla="*/ 12 w 441"/>
                <a:gd name="T5" fmla="*/ 6 h 621"/>
                <a:gd name="T6" fmla="*/ 6 w 441"/>
                <a:gd name="T7" fmla="*/ 6 h 621"/>
                <a:gd name="T8" fmla="*/ 13 w 441"/>
                <a:gd name="T9" fmla="*/ 7 h 621"/>
                <a:gd name="T10" fmla="*/ 19 w 441"/>
                <a:gd name="T11" fmla="*/ 13 h 621"/>
                <a:gd name="T12" fmla="*/ 7 w 441"/>
                <a:gd name="T13" fmla="*/ 17 h 621"/>
                <a:gd name="T14" fmla="*/ 6 w 441"/>
                <a:gd name="T15" fmla="*/ 17 h 621"/>
                <a:gd name="T16" fmla="*/ 6 w 441"/>
                <a:gd name="T17" fmla="*/ 14 h 621"/>
                <a:gd name="T18" fmla="*/ 8 w 441"/>
                <a:gd name="T19" fmla="*/ 15 h 621"/>
                <a:gd name="T20" fmla="*/ 12 w 441"/>
                <a:gd name="T21" fmla="*/ 13 h 621"/>
                <a:gd name="T22" fmla="*/ 6 w 441"/>
                <a:gd name="T23" fmla="*/ 10 h 621"/>
                <a:gd name="T24" fmla="*/ 0 w 441"/>
                <a:gd name="T25" fmla="*/ 6 h 621"/>
                <a:gd name="T26" fmla="*/ 11 w 441"/>
                <a:gd name="T27" fmla="*/ 0 h 621"/>
                <a:gd name="T28" fmla="*/ 16 w 441"/>
                <a:gd name="T29" fmla="*/ 6 h 621"/>
                <a:gd name="T30" fmla="*/ 16 w 441"/>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7" name="Freeform 17"/>
            <p:cNvSpPr>
              <a:spLocks noChangeAspect="1"/>
            </p:cNvSpPr>
            <p:nvPr/>
          </p:nvSpPr>
          <p:spPr bwMode="gray">
            <a:xfrm>
              <a:off x="1772" y="2564"/>
              <a:ext cx="215" cy="743"/>
            </a:xfrm>
            <a:custGeom>
              <a:avLst/>
              <a:gdLst>
                <a:gd name="T0" fmla="*/ 8 w 229"/>
                <a:gd name="T1" fmla="*/ 15 h 817"/>
                <a:gd name="T2" fmla="*/ 8 w 229"/>
                <a:gd name="T3" fmla="*/ 15 h 817"/>
                <a:gd name="T4" fmla="*/ 8 w 229"/>
                <a:gd name="T5" fmla="*/ 12 h 817"/>
                <a:gd name="T6" fmla="*/ 8 w 229"/>
                <a:gd name="T7" fmla="*/ 5 h 817"/>
                <a:gd name="T8" fmla="*/ 0 w 229"/>
                <a:gd name="T9" fmla="*/ 0 h 817"/>
                <a:gd name="T10" fmla="*/ 16 w 229"/>
                <a:gd name="T11" fmla="*/ 0 h 817"/>
                <a:gd name="T12" fmla="*/ 15 w 229"/>
                <a:gd name="T13" fmla="*/ 5 h 817"/>
                <a:gd name="T14" fmla="*/ 15 w 229"/>
                <a:gd name="T15" fmla="*/ 10 h 817"/>
                <a:gd name="T16" fmla="*/ 17 w 229"/>
                <a:gd name="T17" fmla="*/ 15 h 817"/>
                <a:gd name="T18" fmla="*/ 8 w 229"/>
                <a:gd name="T19" fmla="*/ 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8" name="Freeform 18"/>
            <p:cNvSpPr>
              <a:spLocks noChangeAspect="1" noEditPoints="1"/>
            </p:cNvSpPr>
            <p:nvPr/>
          </p:nvSpPr>
          <p:spPr bwMode="gray">
            <a:xfrm>
              <a:off x="2095" y="2758"/>
              <a:ext cx="602" cy="785"/>
            </a:xfrm>
            <a:custGeom>
              <a:avLst/>
              <a:gdLst>
                <a:gd name="T0" fmla="*/ 5 w 662"/>
                <a:gd name="T1" fmla="*/ 15 h 863"/>
                <a:gd name="T2" fmla="*/ 5 w 662"/>
                <a:gd name="T3" fmla="*/ 15 h 863"/>
                <a:gd name="T4" fmla="*/ 5 w 662"/>
                <a:gd name="T5" fmla="*/ 12 h 863"/>
                <a:gd name="T6" fmla="*/ 5 w 662"/>
                <a:gd name="T7" fmla="*/ 11 h 863"/>
                <a:gd name="T8" fmla="*/ 7 w 662"/>
                <a:gd name="T9" fmla="*/ 12 h 863"/>
                <a:gd name="T10" fmla="*/ 13 w 662"/>
                <a:gd name="T11" fmla="*/ 5 h 863"/>
                <a:gd name="T12" fmla="*/ 7 w 662"/>
                <a:gd name="T13" fmla="*/ 0 h 863"/>
                <a:gd name="T14" fmla="*/ 5 w 662"/>
                <a:gd name="T15" fmla="*/ 5 h 863"/>
                <a:gd name="T16" fmla="*/ 5 w 662"/>
                <a:gd name="T17" fmla="*/ 5 h 863"/>
                <a:gd name="T18" fmla="*/ 0 w 662"/>
                <a:gd name="T19" fmla="*/ 5 h 863"/>
                <a:gd name="T20" fmla="*/ 5 w 662"/>
                <a:gd name="T21" fmla="*/ 5 h 863"/>
                <a:gd name="T22" fmla="*/ 5 w 662"/>
                <a:gd name="T23" fmla="*/ 11 h 863"/>
                <a:gd name="T24" fmla="*/ 5 w 662"/>
                <a:gd name="T25" fmla="*/ 15 h 863"/>
                <a:gd name="T26" fmla="*/ 5 w 662"/>
                <a:gd name="T27" fmla="*/ 15 h 863"/>
                <a:gd name="T28" fmla="*/ 5 w 662"/>
                <a:gd name="T29" fmla="*/ 15 h 863"/>
                <a:gd name="T30" fmla="*/ 5 w 662"/>
                <a:gd name="T31" fmla="*/ 5 h 863"/>
                <a:gd name="T32" fmla="*/ 5 w 662"/>
                <a:gd name="T33" fmla="*/ 5 h 863"/>
                <a:gd name="T34" fmla="*/ 5 w 662"/>
                <a:gd name="T35" fmla="*/ 5 h 863"/>
                <a:gd name="T36" fmla="*/ 10 w 662"/>
                <a:gd name="T37" fmla="*/ 5 h 863"/>
                <a:gd name="T38" fmla="*/ 6 w 662"/>
                <a:gd name="T39" fmla="*/ 9 h 863"/>
                <a:gd name="T40" fmla="*/ 5 w 662"/>
                <a:gd name="T41" fmla="*/ 5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19" name="Freeform 19"/>
            <p:cNvSpPr>
              <a:spLocks noChangeAspect="1"/>
            </p:cNvSpPr>
            <p:nvPr/>
          </p:nvSpPr>
          <p:spPr bwMode="gray">
            <a:xfrm>
              <a:off x="2773" y="2758"/>
              <a:ext cx="398" cy="570"/>
            </a:xfrm>
            <a:custGeom>
              <a:avLst/>
              <a:gdLst>
                <a:gd name="T0" fmla="*/ 5 w 440"/>
                <a:gd name="T1" fmla="*/ 6 h 621"/>
                <a:gd name="T2" fmla="*/ 5 w 440"/>
                <a:gd name="T3" fmla="*/ 6 h 621"/>
                <a:gd name="T4" fmla="*/ 5 w 440"/>
                <a:gd name="T5" fmla="*/ 6 h 621"/>
                <a:gd name="T6" fmla="*/ 5 w 440"/>
                <a:gd name="T7" fmla="*/ 6 h 621"/>
                <a:gd name="T8" fmla="*/ 5 w 440"/>
                <a:gd name="T9" fmla="*/ 7 h 621"/>
                <a:gd name="T10" fmla="*/ 6 w 440"/>
                <a:gd name="T11" fmla="*/ 13 h 621"/>
                <a:gd name="T12" fmla="*/ 5 w 440"/>
                <a:gd name="T13" fmla="*/ 17 h 621"/>
                <a:gd name="T14" fmla="*/ 5 w 440"/>
                <a:gd name="T15" fmla="*/ 17 h 621"/>
                <a:gd name="T16" fmla="*/ 5 w 440"/>
                <a:gd name="T17" fmla="*/ 14 h 621"/>
                <a:gd name="T18" fmla="*/ 5 w 440"/>
                <a:gd name="T19" fmla="*/ 15 h 621"/>
                <a:gd name="T20" fmla="*/ 5 w 440"/>
                <a:gd name="T21" fmla="*/ 13 h 621"/>
                <a:gd name="T22" fmla="*/ 5 w 440"/>
                <a:gd name="T23" fmla="*/ 10 h 621"/>
                <a:gd name="T24" fmla="*/ 0 w 440"/>
                <a:gd name="T25" fmla="*/ 6 h 621"/>
                <a:gd name="T26" fmla="*/ 5 w 440"/>
                <a:gd name="T27" fmla="*/ 0 h 621"/>
                <a:gd name="T28" fmla="*/ 5 w 440"/>
                <a:gd name="T29" fmla="*/ 6 h 621"/>
                <a:gd name="T30" fmla="*/ 5 w 440"/>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grpSp>
      <p:grpSp>
        <p:nvGrpSpPr>
          <p:cNvPr id="20" name="Group 4"/>
          <p:cNvGrpSpPr>
            <a:grpSpLocks noChangeAspect="1"/>
          </p:cNvGrpSpPr>
          <p:nvPr userDrawn="1"/>
        </p:nvGrpSpPr>
        <p:grpSpPr bwMode="auto">
          <a:xfrm>
            <a:off x="381000" y="381000"/>
            <a:ext cx="1079500" cy="968375"/>
            <a:chOff x="1352" y="681"/>
            <a:chExt cx="3519" cy="3153"/>
          </a:xfrm>
        </p:grpSpPr>
        <p:sp>
          <p:nvSpPr>
            <p:cNvPr id="21" name="Freeform 5"/>
            <p:cNvSpPr>
              <a:spLocks noChangeAspect="1"/>
            </p:cNvSpPr>
            <p:nvPr/>
          </p:nvSpPr>
          <p:spPr bwMode="gray">
            <a:xfrm>
              <a:off x="1352" y="681"/>
              <a:ext cx="3519" cy="3153"/>
            </a:xfrm>
            <a:custGeom>
              <a:avLst/>
              <a:gdLst>
                <a:gd name="T0" fmla="*/ 0 w 3862"/>
                <a:gd name="T1" fmla="*/ 80 h 3449"/>
                <a:gd name="T2" fmla="*/ 0 w 3862"/>
                <a:gd name="T3" fmla="*/ 80 h 3449"/>
                <a:gd name="T4" fmla="*/ 0 w 3862"/>
                <a:gd name="T5" fmla="*/ 0 h 3449"/>
                <a:gd name="T6" fmla="*/ 74 w 3862"/>
                <a:gd name="T7" fmla="*/ 0 h 3449"/>
                <a:gd name="T8" fmla="*/ 67 w 3862"/>
                <a:gd name="T9" fmla="*/ 80 h 3449"/>
                <a:gd name="T10" fmla="*/ 0 w 3862"/>
                <a:gd name="T11" fmla="*/ 80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2" name="Freeform 6"/>
            <p:cNvSpPr>
              <a:spLocks noChangeAspect="1"/>
            </p:cNvSpPr>
            <p:nvPr/>
          </p:nvSpPr>
          <p:spPr bwMode="gray">
            <a:xfrm>
              <a:off x="2708" y="1843"/>
              <a:ext cx="75" cy="54"/>
            </a:xfrm>
            <a:custGeom>
              <a:avLst/>
              <a:gdLst>
                <a:gd name="T0" fmla="*/ 6 w 81"/>
                <a:gd name="T1" fmla="*/ 2 h 66"/>
                <a:gd name="T2" fmla="*/ 6 w 81"/>
                <a:gd name="T3" fmla="*/ 2 h 66"/>
                <a:gd name="T4" fmla="*/ 0 w 81"/>
                <a:gd name="T5" fmla="*/ 2 h 66"/>
                <a:gd name="T6" fmla="*/ 6 w 81"/>
                <a:gd name="T7" fmla="*/ 2 h 66"/>
                <a:gd name="T8" fmla="*/ 6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3" name="Freeform 7"/>
            <p:cNvSpPr>
              <a:spLocks noChangeAspect="1"/>
            </p:cNvSpPr>
            <p:nvPr/>
          </p:nvSpPr>
          <p:spPr bwMode="gray">
            <a:xfrm>
              <a:off x="2869" y="1972"/>
              <a:ext cx="65" cy="54"/>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4" name="Freeform 8"/>
            <p:cNvSpPr>
              <a:spLocks noChangeAspect="1"/>
            </p:cNvSpPr>
            <p:nvPr/>
          </p:nvSpPr>
          <p:spPr bwMode="gray">
            <a:xfrm>
              <a:off x="2622" y="1413"/>
              <a:ext cx="86" cy="75"/>
            </a:xfrm>
            <a:custGeom>
              <a:avLst/>
              <a:gdLst>
                <a:gd name="T0" fmla="*/ 4 w 96"/>
                <a:gd name="T1" fmla="*/ 9 h 79"/>
                <a:gd name="T2" fmla="*/ 4 w 96"/>
                <a:gd name="T3" fmla="*/ 9 h 79"/>
                <a:gd name="T4" fmla="*/ 0 w 96"/>
                <a:gd name="T5" fmla="*/ 9 h 79"/>
                <a:gd name="T6" fmla="*/ 4 w 96"/>
                <a:gd name="T7" fmla="*/ 9 h 79"/>
                <a:gd name="T8" fmla="*/ 4 w 96"/>
                <a:gd name="T9" fmla="*/ 0 h 79"/>
                <a:gd name="T10" fmla="*/ 4 w 96"/>
                <a:gd name="T11" fmla="*/ 9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5" name="Freeform 9"/>
            <p:cNvSpPr>
              <a:spLocks noChangeAspect="1"/>
            </p:cNvSpPr>
            <p:nvPr/>
          </p:nvSpPr>
          <p:spPr bwMode="gray">
            <a:xfrm>
              <a:off x="2568" y="1563"/>
              <a:ext cx="75" cy="76"/>
            </a:xfrm>
            <a:custGeom>
              <a:avLst/>
              <a:gdLst>
                <a:gd name="T0" fmla="*/ 25 w 77"/>
                <a:gd name="T1" fmla="*/ 22 h 77"/>
                <a:gd name="T2" fmla="*/ 25 w 77"/>
                <a:gd name="T3" fmla="*/ 22 h 77"/>
                <a:gd name="T4" fmla="*/ 22 w 77"/>
                <a:gd name="T5" fmla="*/ 0 h 77"/>
                <a:gd name="T6" fmla="*/ 0 w 77"/>
                <a:gd name="T7" fmla="*/ 38 h 77"/>
                <a:gd name="T8" fmla="*/ 0 w 77"/>
                <a:gd name="T9" fmla="*/ 38 h 77"/>
                <a:gd name="T10" fmla="*/ 25 w 77"/>
                <a:gd name="T11" fmla="*/ 22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6" name="Freeform 10"/>
            <p:cNvSpPr>
              <a:spLocks noChangeAspect="1"/>
            </p:cNvSpPr>
            <p:nvPr/>
          </p:nvSpPr>
          <p:spPr bwMode="gray">
            <a:xfrm>
              <a:off x="2547" y="1725"/>
              <a:ext cx="86" cy="64"/>
            </a:xfrm>
            <a:custGeom>
              <a:avLst/>
              <a:gdLst>
                <a:gd name="T0" fmla="*/ 0 w 90"/>
                <a:gd name="T1" fmla="*/ 3 h 74"/>
                <a:gd name="T2" fmla="*/ 0 w 90"/>
                <a:gd name="T3" fmla="*/ 3 h 74"/>
                <a:gd name="T4" fmla="*/ 11 w 90"/>
                <a:gd name="T5" fmla="*/ 3 h 74"/>
                <a:gd name="T6" fmla="*/ 11 w 90"/>
                <a:gd name="T7" fmla="*/ 3 h 74"/>
                <a:gd name="T8" fmla="*/ 12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7" name="Freeform 11"/>
            <p:cNvSpPr>
              <a:spLocks noChangeAspect="1"/>
            </p:cNvSpPr>
            <p:nvPr/>
          </p:nvSpPr>
          <p:spPr bwMode="gray">
            <a:xfrm>
              <a:off x="2773" y="1176"/>
              <a:ext cx="86" cy="75"/>
            </a:xfrm>
            <a:custGeom>
              <a:avLst/>
              <a:gdLst>
                <a:gd name="T0" fmla="*/ 16 w 88"/>
                <a:gd name="T1" fmla="*/ 4 h 72"/>
                <a:gd name="T2" fmla="*/ 16 w 88"/>
                <a:gd name="T3" fmla="*/ 4 h 72"/>
                <a:gd name="T4" fmla="*/ 0 w 88"/>
                <a:gd name="T5" fmla="*/ 78 h 72"/>
                <a:gd name="T6" fmla="*/ 34 w 88"/>
                <a:gd name="T7" fmla="*/ 269 h 72"/>
                <a:gd name="T8" fmla="*/ 35 w 88"/>
                <a:gd name="T9" fmla="*/ 118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8" name="Freeform 12"/>
            <p:cNvSpPr>
              <a:spLocks noChangeAspect="1"/>
            </p:cNvSpPr>
            <p:nvPr/>
          </p:nvSpPr>
          <p:spPr bwMode="gray">
            <a:xfrm>
              <a:off x="2955" y="1111"/>
              <a:ext cx="76" cy="87"/>
            </a:xfrm>
            <a:custGeom>
              <a:avLst/>
              <a:gdLst>
                <a:gd name="T0" fmla="*/ 4 w 86"/>
                <a:gd name="T1" fmla="*/ 7 h 92"/>
                <a:gd name="T2" fmla="*/ 4 w 86"/>
                <a:gd name="T3" fmla="*/ 7 h 92"/>
                <a:gd name="T4" fmla="*/ 4 w 86"/>
                <a:gd name="T5" fmla="*/ 0 h 92"/>
                <a:gd name="T6" fmla="*/ 4 w 86"/>
                <a:gd name="T7" fmla="*/ 9 h 92"/>
                <a:gd name="T8" fmla="*/ 4 w 86"/>
                <a:gd name="T9" fmla="*/ 9 h 92"/>
                <a:gd name="T10" fmla="*/ 4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29" name="Freeform 13"/>
            <p:cNvSpPr>
              <a:spLocks noChangeAspect="1" noEditPoints="1"/>
            </p:cNvSpPr>
            <p:nvPr/>
          </p:nvSpPr>
          <p:spPr bwMode="gray">
            <a:xfrm>
              <a:off x="3149" y="929"/>
              <a:ext cx="667" cy="1678"/>
            </a:xfrm>
            <a:custGeom>
              <a:avLst/>
              <a:gdLst>
                <a:gd name="T0" fmla="*/ 15 w 724"/>
                <a:gd name="T1" fmla="*/ 15 h 1845"/>
                <a:gd name="T2" fmla="*/ 15 w 724"/>
                <a:gd name="T3" fmla="*/ 15 h 1845"/>
                <a:gd name="T4" fmla="*/ 11 w 724"/>
                <a:gd name="T5" fmla="*/ 14 h 1845"/>
                <a:gd name="T6" fmla="*/ 16 w 724"/>
                <a:gd name="T7" fmla="*/ 14 h 1845"/>
                <a:gd name="T8" fmla="*/ 16 w 724"/>
                <a:gd name="T9" fmla="*/ 14 h 1845"/>
                <a:gd name="T10" fmla="*/ 15 w 724"/>
                <a:gd name="T11" fmla="*/ 15 h 1845"/>
                <a:gd name="T12" fmla="*/ 15 w 724"/>
                <a:gd name="T13" fmla="*/ 15 h 1845"/>
                <a:gd name="T14" fmla="*/ 20 w 724"/>
                <a:gd name="T15" fmla="*/ 15 h 1845"/>
                <a:gd name="T16" fmla="*/ 20 w 724"/>
                <a:gd name="T17" fmla="*/ 15 h 1845"/>
                <a:gd name="T18" fmla="*/ 18 w 724"/>
                <a:gd name="T19" fmla="*/ 13 h 1845"/>
                <a:gd name="T20" fmla="*/ 20 w 724"/>
                <a:gd name="T21" fmla="*/ 12 h 1845"/>
                <a:gd name="T22" fmla="*/ 20 w 724"/>
                <a:gd name="T23" fmla="*/ 9 h 1845"/>
                <a:gd name="T24" fmla="*/ 20 w 724"/>
                <a:gd name="T25" fmla="*/ 9 h 1845"/>
                <a:gd name="T26" fmla="*/ 20 w 724"/>
                <a:gd name="T27" fmla="*/ 8 h 1845"/>
                <a:gd name="T28" fmla="*/ 19 w 724"/>
                <a:gd name="T29" fmla="*/ 6 h 1845"/>
                <a:gd name="T30" fmla="*/ 18 w 724"/>
                <a:gd name="T31" fmla="*/ 5 h 1845"/>
                <a:gd name="T32" fmla="*/ 19 w 724"/>
                <a:gd name="T33" fmla="*/ 5 h 1845"/>
                <a:gd name="T34" fmla="*/ 18 w 724"/>
                <a:gd name="T35" fmla="*/ 5 h 1845"/>
                <a:gd name="T36" fmla="*/ 17 w 724"/>
                <a:gd name="T37" fmla="*/ 5 h 1845"/>
                <a:gd name="T38" fmla="*/ 17 w 724"/>
                <a:gd name="T39" fmla="*/ 5 h 1845"/>
                <a:gd name="T40" fmla="*/ 16 w 724"/>
                <a:gd name="T41" fmla="*/ 5 h 1845"/>
                <a:gd name="T42" fmla="*/ 16 w 724"/>
                <a:gd name="T43" fmla="*/ 5 h 1845"/>
                <a:gd name="T44" fmla="*/ 15 w 724"/>
                <a:gd name="T45" fmla="*/ 5 h 1845"/>
                <a:gd name="T46" fmla="*/ 14 w 724"/>
                <a:gd name="T47" fmla="*/ 5 h 1845"/>
                <a:gd name="T48" fmla="*/ 13 w 724"/>
                <a:gd name="T49" fmla="*/ 5 h 1845"/>
                <a:gd name="T50" fmla="*/ 12 w 724"/>
                <a:gd name="T51" fmla="*/ 5 h 1845"/>
                <a:gd name="T52" fmla="*/ 12 w 724"/>
                <a:gd name="T53" fmla="*/ 5 h 1845"/>
                <a:gd name="T54" fmla="*/ 12 w 724"/>
                <a:gd name="T55" fmla="*/ 5 h 1845"/>
                <a:gd name="T56" fmla="*/ 11 w 724"/>
                <a:gd name="T57" fmla="*/ 5 h 1845"/>
                <a:gd name="T58" fmla="*/ 9 w 724"/>
                <a:gd name="T59" fmla="*/ 5 h 1845"/>
                <a:gd name="T60" fmla="*/ 10 w 724"/>
                <a:gd name="T61" fmla="*/ 5 h 1845"/>
                <a:gd name="T62" fmla="*/ 8 w 724"/>
                <a:gd name="T63" fmla="*/ 5 h 1845"/>
                <a:gd name="T64" fmla="*/ 6 w 724"/>
                <a:gd name="T65" fmla="*/ 5 h 1845"/>
                <a:gd name="T66" fmla="*/ 9 w 724"/>
                <a:gd name="T67" fmla="*/ 5 h 1845"/>
                <a:gd name="T68" fmla="*/ 6 w 724"/>
                <a:gd name="T69" fmla="*/ 5 h 1845"/>
                <a:gd name="T70" fmla="*/ 6 w 724"/>
                <a:gd name="T71" fmla="*/ 5 h 1845"/>
                <a:gd name="T72" fmla="*/ 6 w 724"/>
                <a:gd name="T73" fmla="*/ 5 h 1845"/>
                <a:gd name="T74" fmla="*/ 6 w 724"/>
                <a:gd name="T75" fmla="*/ 5 h 1845"/>
                <a:gd name="T76" fmla="*/ 6 w 724"/>
                <a:gd name="T77" fmla="*/ 5 h 1845"/>
                <a:gd name="T78" fmla="*/ 6 w 724"/>
                <a:gd name="T79" fmla="*/ 5 h 1845"/>
                <a:gd name="T80" fmla="*/ 6 w 724"/>
                <a:gd name="T81" fmla="*/ 5 h 1845"/>
                <a:gd name="T82" fmla="*/ 6 w 724"/>
                <a:gd name="T83" fmla="*/ 5 h 1845"/>
                <a:gd name="T84" fmla="*/ 6 w 724"/>
                <a:gd name="T85" fmla="*/ 5 h 1845"/>
                <a:gd name="T86" fmla="*/ 6 w 724"/>
                <a:gd name="T87" fmla="*/ 5 h 1845"/>
                <a:gd name="T88" fmla="*/ 5 w 724"/>
                <a:gd name="T89" fmla="*/ 34 h 1845"/>
                <a:gd name="T90" fmla="*/ 0 w 724"/>
                <a:gd name="T91" fmla="*/ 34 h 1845"/>
                <a:gd name="T92" fmla="*/ 6 w 724"/>
                <a:gd name="T93" fmla="*/ 34 h 1845"/>
                <a:gd name="T94" fmla="*/ 17 w 724"/>
                <a:gd name="T95" fmla="*/ 34 h 1845"/>
                <a:gd name="T96" fmla="*/ 19 w 724"/>
                <a:gd name="T97" fmla="*/ 34 h 1845"/>
                <a:gd name="T98" fmla="*/ 14 w 724"/>
                <a:gd name="T99" fmla="*/ 34 h 1845"/>
                <a:gd name="T100" fmla="*/ 9 w 724"/>
                <a:gd name="T101" fmla="*/ 31 h 1845"/>
                <a:gd name="T102" fmla="*/ 7 w 724"/>
                <a:gd name="T103" fmla="*/ 29 h 1845"/>
                <a:gd name="T104" fmla="*/ 7 w 724"/>
                <a:gd name="T105" fmla="*/ 26 h 1845"/>
                <a:gd name="T106" fmla="*/ 11 w 724"/>
                <a:gd name="T107" fmla="*/ 25 h 1845"/>
                <a:gd name="T108" fmla="*/ 18 w 724"/>
                <a:gd name="T109" fmla="*/ 25 h 1845"/>
                <a:gd name="T110" fmla="*/ 19 w 724"/>
                <a:gd name="T111" fmla="*/ 24 h 1845"/>
                <a:gd name="T112" fmla="*/ 19 w 724"/>
                <a:gd name="T113" fmla="*/ 23 h 1845"/>
                <a:gd name="T114" fmla="*/ 20 w 724"/>
                <a:gd name="T115" fmla="*/ 22 h 1845"/>
                <a:gd name="T116" fmla="*/ 18 w 724"/>
                <a:gd name="T117" fmla="*/ 21 h 1845"/>
                <a:gd name="T118" fmla="*/ 20 w 724"/>
                <a:gd name="T119" fmla="*/ 20 h 1845"/>
                <a:gd name="T120" fmla="*/ 19 w 724"/>
                <a:gd name="T121" fmla="*/ 19 h 1845"/>
                <a:gd name="T122" fmla="*/ 22 w 724"/>
                <a:gd name="T123" fmla="*/ 17 h 1845"/>
                <a:gd name="T124" fmla="*/ 20 w 724"/>
                <a:gd name="T125" fmla="*/ 15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0" name="Freeform 14"/>
            <p:cNvSpPr>
              <a:spLocks noChangeAspect="1"/>
            </p:cNvSpPr>
            <p:nvPr/>
          </p:nvSpPr>
          <p:spPr bwMode="gray">
            <a:xfrm>
              <a:off x="1352" y="681"/>
              <a:ext cx="1829" cy="3153"/>
            </a:xfrm>
            <a:custGeom>
              <a:avLst/>
              <a:gdLst>
                <a:gd name="T0" fmla="*/ 37 w 2011"/>
                <a:gd name="T1" fmla="*/ 49 h 3449"/>
                <a:gd name="T2" fmla="*/ 0 w 2011"/>
                <a:gd name="T3" fmla="*/ 80 h 3449"/>
                <a:gd name="T4" fmla="*/ 37 w 2011"/>
                <a:gd name="T5" fmla="*/ 0 h 3449"/>
                <a:gd name="T6" fmla="*/ 37 w 2011"/>
                <a:gd name="T7" fmla="*/ 8 h 3449"/>
                <a:gd name="T8" fmla="*/ 37 w 2011"/>
                <a:gd name="T9" fmla="*/ 9 h 3449"/>
                <a:gd name="T10" fmla="*/ 35 w 2011"/>
                <a:gd name="T11" fmla="*/ 7 h 3449"/>
                <a:gd name="T12" fmla="*/ 35 w 2011"/>
                <a:gd name="T13" fmla="*/ 9 h 3449"/>
                <a:gd name="T14" fmla="*/ 34 w 2011"/>
                <a:gd name="T15" fmla="*/ 10 h 3449"/>
                <a:gd name="T16" fmla="*/ 34 w 2011"/>
                <a:gd name="T17" fmla="*/ 8 h 3449"/>
                <a:gd name="T18" fmla="*/ 33 w 2011"/>
                <a:gd name="T19" fmla="*/ 8 h 3449"/>
                <a:gd name="T20" fmla="*/ 32 w 2011"/>
                <a:gd name="T21" fmla="*/ 12 h 3449"/>
                <a:gd name="T22" fmla="*/ 31 w 2011"/>
                <a:gd name="T23" fmla="*/ 10 h 3449"/>
                <a:gd name="T24" fmla="*/ 30 w 2011"/>
                <a:gd name="T25" fmla="*/ 10 h 3449"/>
                <a:gd name="T26" fmla="*/ 31 w 2011"/>
                <a:gd name="T27" fmla="*/ 12 h 3449"/>
                <a:gd name="T28" fmla="*/ 28 w 2011"/>
                <a:gd name="T29" fmla="*/ 12 h 3449"/>
                <a:gd name="T30" fmla="*/ 28 w 2011"/>
                <a:gd name="T31" fmla="*/ 13 h 3449"/>
                <a:gd name="T32" fmla="*/ 26 w 2011"/>
                <a:gd name="T33" fmla="*/ 12 h 3449"/>
                <a:gd name="T34" fmla="*/ 28 w 2011"/>
                <a:gd name="T35" fmla="*/ 14 h 3449"/>
                <a:gd name="T36" fmla="*/ 27 w 2011"/>
                <a:gd name="T37" fmla="*/ 14 h 3449"/>
                <a:gd name="T38" fmla="*/ 26 w 2011"/>
                <a:gd name="T39" fmla="*/ 14 h 3449"/>
                <a:gd name="T40" fmla="*/ 25 w 2011"/>
                <a:gd name="T41" fmla="*/ 15 h 3449"/>
                <a:gd name="T42" fmla="*/ 26 w 2011"/>
                <a:gd name="T43" fmla="*/ 15 h 3449"/>
                <a:gd name="T44" fmla="*/ 26 w 2011"/>
                <a:gd name="T45" fmla="*/ 16 h 3449"/>
                <a:gd name="T46" fmla="*/ 25 w 2011"/>
                <a:gd name="T47" fmla="*/ 16 h 3449"/>
                <a:gd name="T48" fmla="*/ 26 w 2011"/>
                <a:gd name="T49" fmla="*/ 18 h 3449"/>
                <a:gd name="T50" fmla="*/ 25 w 2011"/>
                <a:gd name="T51" fmla="*/ 17 h 3449"/>
                <a:gd name="T52" fmla="*/ 23 w 2011"/>
                <a:gd name="T53" fmla="*/ 17 h 3449"/>
                <a:gd name="T54" fmla="*/ 23 w 2011"/>
                <a:gd name="T55" fmla="*/ 19 h 3449"/>
                <a:gd name="T56" fmla="*/ 25 w 2011"/>
                <a:gd name="T57" fmla="*/ 20 h 3449"/>
                <a:gd name="T58" fmla="*/ 24 w 2011"/>
                <a:gd name="T59" fmla="*/ 20 h 3449"/>
                <a:gd name="T60" fmla="*/ 24 w 2011"/>
                <a:gd name="T61" fmla="*/ 22 h 3449"/>
                <a:gd name="T62" fmla="*/ 25 w 2011"/>
                <a:gd name="T63" fmla="*/ 22 h 3449"/>
                <a:gd name="T64" fmla="*/ 24 w 2011"/>
                <a:gd name="T65" fmla="*/ 24 h 3449"/>
                <a:gd name="T66" fmla="*/ 25 w 2011"/>
                <a:gd name="T67" fmla="*/ 26 h 3449"/>
                <a:gd name="T68" fmla="*/ 24 w 2011"/>
                <a:gd name="T69" fmla="*/ 27 h 3449"/>
                <a:gd name="T70" fmla="*/ 23 w 2011"/>
                <a:gd name="T71" fmla="*/ 28 h 3449"/>
                <a:gd name="T72" fmla="*/ 24 w 2011"/>
                <a:gd name="T73" fmla="*/ 28 h 3449"/>
                <a:gd name="T74" fmla="*/ 24 w 2011"/>
                <a:gd name="T75" fmla="*/ 31 h 3449"/>
                <a:gd name="T76" fmla="*/ 25 w 2011"/>
                <a:gd name="T77" fmla="*/ 31 h 3449"/>
                <a:gd name="T78" fmla="*/ 26 w 2011"/>
                <a:gd name="T79" fmla="*/ 33 h 3449"/>
                <a:gd name="T80" fmla="*/ 28 w 2011"/>
                <a:gd name="T81" fmla="*/ 31 h 3449"/>
                <a:gd name="T82" fmla="*/ 28 w 2011"/>
                <a:gd name="T83" fmla="*/ 34 h 3449"/>
                <a:gd name="T84" fmla="*/ 30 w 2011"/>
                <a:gd name="T85" fmla="*/ 34 h 3449"/>
                <a:gd name="T86" fmla="*/ 29 w 2011"/>
                <a:gd name="T87" fmla="*/ 34 h 3449"/>
                <a:gd name="T88" fmla="*/ 31 w 2011"/>
                <a:gd name="T89" fmla="*/ 36 h 3449"/>
                <a:gd name="T90" fmla="*/ 31 w 2011"/>
                <a:gd name="T91" fmla="*/ 37 h 3449"/>
                <a:gd name="T92" fmla="*/ 31 w 2011"/>
                <a:gd name="T93" fmla="*/ 37 h 3449"/>
                <a:gd name="T94" fmla="*/ 32 w 2011"/>
                <a:gd name="T95" fmla="*/ 35 h 3449"/>
                <a:gd name="T96" fmla="*/ 34 w 2011"/>
                <a:gd name="T97" fmla="*/ 37 h 3449"/>
                <a:gd name="T98" fmla="*/ 34 w 2011"/>
                <a:gd name="T99" fmla="*/ 39 h 3449"/>
                <a:gd name="T100" fmla="*/ 35 w 2011"/>
                <a:gd name="T101" fmla="*/ 39 h 3449"/>
                <a:gd name="T102" fmla="*/ 34 w 2011"/>
                <a:gd name="T103" fmla="*/ 43 h 3449"/>
                <a:gd name="T104" fmla="*/ 26 w 2011"/>
                <a:gd name="T105" fmla="*/ 48 h 3449"/>
                <a:gd name="T106" fmla="*/ 31 w 2011"/>
                <a:gd name="T107" fmla="*/ 49 h 3449"/>
                <a:gd name="T108" fmla="*/ 37 w 2011"/>
                <a:gd name="T109" fmla="*/ 49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 name="Freeform 15"/>
            <p:cNvSpPr>
              <a:spLocks noChangeAspect="1" noEditPoints="1"/>
            </p:cNvSpPr>
            <p:nvPr/>
          </p:nvSpPr>
          <p:spPr bwMode="gray">
            <a:xfrm>
              <a:off x="3235" y="2758"/>
              <a:ext cx="581" cy="570"/>
            </a:xfrm>
            <a:custGeom>
              <a:avLst/>
              <a:gdLst>
                <a:gd name="T0" fmla="*/ 5 w 639"/>
                <a:gd name="T1" fmla="*/ 17 h 621"/>
                <a:gd name="T2" fmla="*/ 5 w 639"/>
                <a:gd name="T3" fmla="*/ 17 h 621"/>
                <a:gd name="T4" fmla="*/ 12 w 639"/>
                <a:gd name="T5" fmla="*/ 9 h 621"/>
                <a:gd name="T6" fmla="*/ 5 w 639"/>
                <a:gd name="T7" fmla="*/ 0 h 621"/>
                <a:gd name="T8" fmla="*/ 0 w 639"/>
                <a:gd name="T9" fmla="*/ 9 h 621"/>
                <a:gd name="T10" fmla="*/ 5 w 639"/>
                <a:gd name="T11" fmla="*/ 17 h 621"/>
                <a:gd name="T12" fmla="*/ 5 w 639"/>
                <a:gd name="T13" fmla="*/ 17 h 621"/>
                <a:gd name="T14" fmla="*/ 5 w 639"/>
                <a:gd name="T15" fmla="*/ 9 h 621"/>
                <a:gd name="T16" fmla="*/ 5 w 639"/>
                <a:gd name="T17" fmla="*/ 9 h 621"/>
                <a:gd name="T18" fmla="*/ 5 w 639"/>
                <a:gd name="T19" fmla="*/ 6 h 621"/>
                <a:gd name="T20" fmla="*/ 9 w 639"/>
                <a:gd name="T21" fmla="*/ 9 h 621"/>
                <a:gd name="T22" fmla="*/ 5 w 639"/>
                <a:gd name="T23" fmla="*/ 14 h 621"/>
                <a:gd name="T24" fmla="*/ 5 w 639"/>
                <a:gd name="T25" fmla="*/ 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2" name="Freeform 16"/>
            <p:cNvSpPr>
              <a:spLocks noChangeAspect="1"/>
            </p:cNvSpPr>
            <p:nvPr/>
          </p:nvSpPr>
          <p:spPr bwMode="gray">
            <a:xfrm>
              <a:off x="3892" y="2758"/>
              <a:ext cx="409" cy="570"/>
            </a:xfrm>
            <a:custGeom>
              <a:avLst/>
              <a:gdLst>
                <a:gd name="T0" fmla="*/ 16 w 441"/>
                <a:gd name="T1" fmla="*/ 6 h 621"/>
                <a:gd name="T2" fmla="*/ 16 w 441"/>
                <a:gd name="T3" fmla="*/ 6 h 621"/>
                <a:gd name="T4" fmla="*/ 12 w 441"/>
                <a:gd name="T5" fmla="*/ 6 h 621"/>
                <a:gd name="T6" fmla="*/ 6 w 441"/>
                <a:gd name="T7" fmla="*/ 6 h 621"/>
                <a:gd name="T8" fmla="*/ 13 w 441"/>
                <a:gd name="T9" fmla="*/ 7 h 621"/>
                <a:gd name="T10" fmla="*/ 19 w 441"/>
                <a:gd name="T11" fmla="*/ 13 h 621"/>
                <a:gd name="T12" fmla="*/ 7 w 441"/>
                <a:gd name="T13" fmla="*/ 17 h 621"/>
                <a:gd name="T14" fmla="*/ 6 w 441"/>
                <a:gd name="T15" fmla="*/ 17 h 621"/>
                <a:gd name="T16" fmla="*/ 6 w 441"/>
                <a:gd name="T17" fmla="*/ 14 h 621"/>
                <a:gd name="T18" fmla="*/ 8 w 441"/>
                <a:gd name="T19" fmla="*/ 15 h 621"/>
                <a:gd name="T20" fmla="*/ 12 w 441"/>
                <a:gd name="T21" fmla="*/ 13 h 621"/>
                <a:gd name="T22" fmla="*/ 6 w 441"/>
                <a:gd name="T23" fmla="*/ 10 h 621"/>
                <a:gd name="T24" fmla="*/ 0 w 441"/>
                <a:gd name="T25" fmla="*/ 6 h 621"/>
                <a:gd name="T26" fmla="*/ 11 w 441"/>
                <a:gd name="T27" fmla="*/ 0 h 621"/>
                <a:gd name="T28" fmla="*/ 16 w 441"/>
                <a:gd name="T29" fmla="*/ 6 h 621"/>
                <a:gd name="T30" fmla="*/ 16 w 441"/>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3" name="Freeform 17"/>
            <p:cNvSpPr>
              <a:spLocks noChangeAspect="1"/>
            </p:cNvSpPr>
            <p:nvPr/>
          </p:nvSpPr>
          <p:spPr bwMode="gray">
            <a:xfrm>
              <a:off x="1772" y="2564"/>
              <a:ext cx="215" cy="743"/>
            </a:xfrm>
            <a:custGeom>
              <a:avLst/>
              <a:gdLst>
                <a:gd name="T0" fmla="*/ 8 w 229"/>
                <a:gd name="T1" fmla="*/ 15 h 817"/>
                <a:gd name="T2" fmla="*/ 8 w 229"/>
                <a:gd name="T3" fmla="*/ 15 h 817"/>
                <a:gd name="T4" fmla="*/ 8 w 229"/>
                <a:gd name="T5" fmla="*/ 12 h 817"/>
                <a:gd name="T6" fmla="*/ 8 w 229"/>
                <a:gd name="T7" fmla="*/ 5 h 817"/>
                <a:gd name="T8" fmla="*/ 0 w 229"/>
                <a:gd name="T9" fmla="*/ 0 h 817"/>
                <a:gd name="T10" fmla="*/ 16 w 229"/>
                <a:gd name="T11" fmla="*/ 0 h 817"/>
                <a:gd name="T12" fmla="*/ 15 w 229"/>
                <a:gd name="T13" fmla="*/ 5 h 817"/>
                <a:gd name="T14" fmla="*/ 15 w 229"/>
                <a:gd name="T15" fmla="*/ 10 h 817"/>
                <a:gd name="T16" fmla="*/ 17 w 229"/>
                <a:gd name="T17" fmla="*/ 15 h 817"/>
                <a:gd name="T18" fmla="*/ 8 w 229"/>
                <a:gd name="T19" fmla="*/ 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4" name="Freeform 18"/>
            <p:cNvSpPr>
              <a:spLocks noChangeAspect="1" noEditPoints="1"/>
            </p:cNvSpPr>
            <p:nvPr/>
          </p:nvSpPr>
          <p:spPr bwMode="gray">
            <a:xfrm>
              <a:off x="2095" y="2758"/>
              <a:ext cx="602" cy="785"/>
            </a:xfrm>
            <a:custGeom>
              <a:avLst/>
              <a:gdLst>
                <a:gd name="T0" fmla="*/ 5 w 662"/>
                <a:gd name="T1" fmla="*/ 15 h 863"/>
                <a:gd name="T2" fmla="*/ 5 w 662"/>
                <a:gd name="T3" fmla="*/ 15 h 863"/>
                <a:gd name="T4" fmla="*/ 5 w 662"/>
                <a:gd name="T5" fmla="*/ 12 h 863"/>
                <a:gd name="T6" fmla="*/ 5 w 662"/>
                <a:gd name="T7" fmla="*/ 11 h 863"/>
                <a:gd name="T8" fmla="*/ 7 w 662"/>
                <a:gd name="T9" fmla="*/ 12 h 863"/>
                <a:gd name="T10" fmla="*/ 13 w 662"/>
                <a:gd name="T11" fmla="*/ 5 h 863"/>
                <a:gd name="T12" fmla="*/ 7 w 662"/>
                <a:gd name="T13" fmla="*/ 0 h 863"/>
                <a:gd name="T14" fmla="*/ 5 w 662"/>
                <a:gd name="T15" fmla="*/ 5 h 863"/>
                <a:gd name="T16" fmla="*/ 5 w 662"/>
                <a:gd name="T17" fmla="*/ 5 h 863"/>
                <a:gd name="T18" fmla="*/ 0 w 662"/>
                <a:gd name="T19" fmla="*/ 5 h 863"/>
                <a:gd name="T20" fmla="*/ 5 w 662"/>
                <a:gd name="T21" fmla="*/ 5 h 863"/>
                <a:gd name="T22" fmla="*/ 5 w 662"/>
                <a:gd name="T23" fmla="*/ 11 h 863"/>
                <a:gd name="T24" fmla="*/ 5 w 662"/>
                <a:gd name="T25" fmla="*/ 15 h 863"/>
                <a:gd name="T26" fmla="*/ 5 w 662"/>
                <a:gd name="T27" fmla="*/ 15 h 863"/>
                <a:gd name="T28" fmla="*/ 5 w 662"/>
                <a:gd name="T29" fmla="*/ 15 h 863"/>
                <a:gd name="T30" fmla="*/ 5 w 662"/>
                <a:gd name="T31" fmla="*/ 5 h 863"/>
                <a:gd name="T32" fmla="*/ 5 w 662"/>
                <a:gd name="T33" fmla="*/ 5 h 863"/>
                <a:gd name="T34" fmla="*/ 5 w 662"/>
                <a:gd name="T35" fmla="*/ 5 h 863"/>
                <a:gd name="T36" fmla="*/ 10 w 662"/>
                <a:gd name="T37" fmla="*/ 5 h 863"/>
                <a:gd name="T38" fmla="*/ 6 w 662"/>
                <a:gd name="T39" fmla="*/ 9 h 863"/>
                <a:gd name="T40" fmla="*/ 5 w 662"/>
                <a:gd name="T41" fmla="*/ 5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5" name="Freeform 19"/>
            <p:cNvSpPr>
              <a:spLocks noChangeAspect="1"/>
            </p:cNvSpPr>
            <p:nvPr/>
          </p:nvSpPr>
          <p:spPr bwMode="gray">
            <a:xfrm>
              <a:off x="2773" y="2758"/>
              <a:ext cx="398" cy="570"/>
            </a:xfrm>
            <a:custGeom>
              <a:avLst/>
              <a:gdLst>
                <a:gd name="T0" fmla="*/ 5 w 440"/>
                <a:gd name="T1" fmla="*/ 6 h 621"/>
                <a:gd name="T2" fmla="*/ 5 w 440"/>
                <a:gd name="T3" fmla="*/ 6 h 621"/>
                <a:gd name="T4" fmla="*/ 5 w 440"/>
                <a:gd name="T5" fmla="*/ 6 h 621"/>
                <a:gd name="T6" fmla="*/ 5 w 440"/>
                <a:gd name="T7" fmla="*/ 6 h 621"/>
                <a:gd name="T8" fmla="*/ 5 w 440"/>
                <a:gd name="T9" fmla="*/ 7 h 621"/>
                <a:gd name="T10" fmla="*/ 6 w 440"/>
                <a:gd name="T11" fmla="*/ 13 h 621"/>
                <a:gd name="T12" fmla="*/ 5 w 440"/>
                <a:gd name="T13" fmla="*/ 17 h 621"/>
                <a:gd name="T14" fmla="*/ 5 w 440"/>
                <a:gd name="T15" fmla="*/ 17 h 621"/>
                <a:gd name="T16" fmla="*/ 5 w 440"/>
                <a:gd name="T17" fmla="*/ 14 h 621"/>
                <a:gd name="T18" fmla="*/ 5 w 440"/>
                <a:gd name="T19" fmla="*/ 15 h 621"/>
                <a:gd name="T20" fmla="*/ 5 w 440"/>
                <a:gd name="T21" fmla="*/ 13 h 621"/>
                <a:gd name="T22" fmla="*/ 5 w 440"/>
                <a:gd name="T23" fmla="*/ 10 h 621"/>
                <a:gd name="T24" fmla="*/ 0 w 440"/>
                <a:gd name="T25" fmla="*/ 6 h 621"/>
                <a:gd name="T26" fmla="*/ 5 w 440"/>
                <a:gd name="T27" fmla="*/ 0 h 621"/>
                <a:gd name="T28" fmla="*/ 5 w 440"/>
                <a:gd name="T29" fmla="*/ 6 h 621"/>
                <a:gd name="T30" fmla="*/ 5 w 440"/>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grpSp>
      <p:sp>
        <p:nvSpPr>
          <p:cNvPr id="36" name="Text Box 22"/>
          <p:cNvSpPr txBox="1">
            <a:spLocks noChangeArrowheads="1"/>
          </p:cNvSpPr>
          <p:nvPr userDrawn="1"/>
        </p:nvSpPr>
        <p:spPr bwMode="gray">
          <a:xfrm>
            <a:off x="823913" y="6553200"/>
            <a:ext cx="43164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GB" altLang="sr-Latn-RS" sz="800" smtClean="0">
                <a:solidFill>
                  <a:schemeClr val="bg1"/>
                </a:solidFill>
                <a:latin typeface="Calibri" pitchFamily="34" charset="0"/>
              </a:rPr>
              <a:t>© 2012 Ipsos.  All rights reserved. Contains Ipsos' Confidential and Proprietary information </a:t>
            </a:r>
            <a:br>
              <a:rPr lang="en-GB" altLang="sr-Latn-RS" sz="800" smtClean="0">
                <a:solidFill>
                  <a:schemeClr val="bg1"/>
                </a:solidFill>
                <a:latin typeface="Calibri" pitchFamily="34" charset="0"/>
              </a:rPr>
            </a:br>
            <a:r>
              <a:rPr lang="en-GB" altLang="sr-Latn-RS" sz="800" smtClean="0">
                <a:solidFill>
                  <a:schemeClr val="bg1"/>
                </a:solidFill>
                <a:latin typeface="Calibri" pitchFamily="34" charset="0"/>
              </a:rPr>
              <a:t>and may not be disclosed or reproduced without the prior written consent of Ipsos.</a:t>
            </a:r>
            <a:endParaRPr lang="de-DE" altLang="sr-Latn-RS" smtClean="0">
              <a:solidFill>
                <a:schemeClr val="bg1"/>
              </a:solidFill>
            </a:endParaRPr>
          </a:p>
        </p:txBody>
      </p:sp>
      <p:pic>
        <p:nvPicPr>
          <p:cNvPr id="37" name="Grafik 3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99025" y="395288"/>
            <a:ext cx="4102100" cy="54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itel 1"/>
          <p:cNvSpPr>
            <a:spLocks noGrp="1"/>
          </p:cNvSpPr>
          <p:nvPr>
            <p:ph type="ctrTitle"/>
          </p:nvPr>
        </p:nvSpPr>
        <p:spPr bwMode="white">
          <a:xfrm>
            <a:off x="824400" y="2113200"/>
            <a:ext cx="3960000" cy="997196"/>
          </a:xfrm>
          <a:prstGeom prst="rect">
            <a:avLst/>
          </a:prstGeom>
        </p:spPr>
        <p:txBody>
          <a:bodyPr wrap="square" lIns="0" tIns="0" rIns="0" bIns="0" anchor="b" anchorCtr="0">
            <a:noAutofit/>
          </a:bodyPr>
          <a:lstStyle>
            <a:lvl1pPr algn="l">
              <a:lnSpc>
                <a:spcPct val="90000"/>
              </a:lnSpc>
              <a:defRPr sz="3600" b="1">
                <a:solidFill>
                  <a:schemeClr val="bg1"/>
                </a:solidFill>
              </a:defRPr>
            </a:lvl1pPr>
          </a:lstStyle>
          <a:p>
            <a:r>
              <a:rPr lang="en-US" noProof="0" dirty="0" smtClean="0"/>
              <a:t>Click to edit Master title style</a:t>
            </a:r>
            <a:endParaRPr lang="en-US" noProof="0" dirty="0"/>
          </a:p>
        </p:txBody>
      </p:sp>
      <p:sp>
        <p:nvSpPr>
          <p:cNvPr id="40" name="Untertitel 2"/>
          <p:cNvSpPr>
            <a:spLocks noGrp="1"/>
          </p:cNvSpPr>
          <p:nvPr>
            <p:ph type="subTitle" idx="1"/>
          </p:nvPr>
        </p:nvSpPr>
        <p:spPr bwMode="white">
          <a:xfrm>
            <a:off x="824400" y="3171599"/>
            <a:ext cx="3780000" cy="1080000"/>
          </a:xfrm>
          <a:prstGeom prst="rect">
            <a:avLst/>
          </a:prstGeom>
        </p:spPr>
        <p:txBody>
          <a:bodyPr wrap="square" lIns="0" tIns="0" rIns="0" bIns="0">
            <a:noAutofit/>
          </a:bodyPr>
          <a:lstStyle>
            <a:lvl1pPr marL="0" indent="0" algn="l">
              <a:lnSpc>
                <a:spcPct val="90000"/>
              </a:lnSpc>
              <a:spcBef>
                <a:spcPts val="1000"/>
              </a:spcBef>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p>
        </p:txBody>
      </p:sp>
    </p:spTree>
    <p:extLst>
      <p:ext uri="{BB962C8B-B14F-4D97-AF65-F5344CB8AC3E}">
        <p14:creationId xmlns:p14="http://schemas.microsoft.com/office/powerpoint/2010/main" val="13106969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userDrawn="1"/>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0"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3510676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Contact">
    <p:bg>
      <p:bgPr>
        <a:solidFill>
          <a:schemeClr val="accent2"/>
        </a:solidFill>
        <a:effectLst/>
      </p:bgPr>
    </p:bg>
    <p:spTree>
      <p:nvGrpSpPr>
        <p:cNvPr id="1" name=""/>
        <p:cNvGrpSpPr/>
        <p:nvPr/>
      </p:nvGrpSpPr>
      <p:grpSpPr>
        <a:xfrm>
          <a:off x="0" y="0"/>
          <a:ext cx="0" cy="0"/>
          <a:chOff x="0" y="0"/>
          <a:chExt cx="0" cy="0"/>
        </a:xfrm>
      </p:grpSpPr>
      <p:sp>
        <p:nvSpPr>
          <p:cNvPr id="4" name="Freeform 3"/>
          <p:cNvSpPr>
            <a:spLocks/>
          </p:cNvSpPr>
          <p:nvPr/>
        </p:nvSpPr>
        <p:spPr bwMode="auto">
          <a:xfrm>
            <a:off x="0" y="560388"/>
            <a:ext cx="8885238" cy="4503737"/>
          </a:xfrm>
          <a:custGeom>
            <a:avLst/>
            <a:gdLst>
              <a:gd name="T0" fmla="*/ 0 w 5597"/>
              <a:gd name="T1" fmla="*/ 2147483647 h 2837"/>
              <a:gd name="T2" fmla="*/ 2147483647 w 5597"/>
              <a:gd name="T3" fmla="*/ 0 h 2837"/>
              <a:gd name="T4" fmla="*/ 2147483647 w 5597"/>
              <a:gd name="T5" fmla="*/ 214748364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5" name="Freeform 4"/>
          <p:cNvSpPr>
            <a:spLocks/>
          </p:cNvSpPr>
          <p:nvPr/>
        </p:nvSpPr>
        <p:spPr bwMode="auto">
          <a:xfrm>
            <a:off x="3609975" y="5272088"/>
            <a:ext cx="4583113" cy="1589087"/>
          </a:xfrm>
          <a:custGeom>
            <a:avLst/>
            <a:gdLst>
              <a:gd name="T0" fmla="*/ 2147483647 w 1432"/>
              <a:gd name="T1" fmla="*/ 2147483647 h 496"/>
              <a:gd name="T2" fmla="*/ 2147483647 w 1432"/>
              <a:gd name="T3" fmla="*/ 0 h 496"/>
              <a:gd name="T4" fmla="*/ 0 w 1432"/>
              <a:gd name="T5" fmla="*/ 2147483647 h 496"/>
              <a:gd name="T6" fmla="*/ 2147483647 w 1432"/>
              <a:gd name="T7" fmla="*/ 2147483647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5"/>
          <p:cNvSpPr>
            <a:spLocks/>
          </p:cNvSpPr>
          <p:nvPr/>
        </p:nvSpPr>
        <p:spPr bwMode="auto">
          <a:xfrm>
            <a:off x="8547100" y="4954588"/>
            <a:ext cx="601663" cy="1368425"/>
          </a:xfrm>
          <a:custGeom>
            <a:avLst/>
            <a:gdLst>
              <a:gd name="T0" fmla="*/ 2147483647 w 184"/>
              <a:gd name="T1" fmla="*/ 0 h 420"/>
              <a:gd name="T2" fmla="*/ 0 w 184"/>
              <a:gd name="T3" fmla="*/ 2147483647 h 420"/>
              <a:gd name="T4" fmla="*/ 2147483647 w 184"/>
              <a:gd name="T5" fmla="*/ 2147483647 h 420"/>
              <a:gd name="T6" fmla="*/ 2147483647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7"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tx1"/>
                </a:solidFill>
              </a:defRPr>
            </a:lvl1pPr>
          </a:lstStyle>
          <a:p>
            <a:r>
              <a:rPr lang="en-US" noProof="0" dirty="0" err="1" smtClean="0"/>
              <a:t>Click to edit Master title style</a:t>
            </a:r>
            <a:endParaRPr lang="en-US" noProof="0" dirty="0"/>
          </a:p>
        </p:txBody>
      </p:sp>
      <p:sp>
        <p:nvSpPr>
          <p:cNvPr id="8"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tx1"/>
                </a:solidFill>
              </a:defRPr>
            </a:lvl1pPr>
            <a:lvl2pPr marL="539750" indent="-274638">
              <a:lnSpc>
                <a:spcPct val="90000"/>
              </a:lnSpc>
              <a:spcBef>
                <a:spcPts val="800"/>
              </a:spcBef>
              <a:buClr>
                <a:schemeClr val="tx1"/>
              </a:buClr>
              <a:buFont typeface="Wingdings" pitchFamily="2" charset="2"/>
              <a:buChar char="ð"/>
              <a:defRPr sz="1600">
                <a:solidFill>
                  <a:schemeClr val="tx1"/>
                </a:solidFill>
              </a:defRPr>
            </a:lvl2pPr>
            <a:lvl3pPr marL="804863" indent="-174625">
              <a:lnSpc>
                <a:spcPct val="90000"/>
              </a:lnSpc>
              <a:spcBef>
                <a:spcPts val="800"/>
              </a:spcBef>
              <a:buClr>
                <a:schemeClr val="tx1"/>
              </a:buClr>
              <a:buFont typeface="Calibri" pitchFamily="34" charset="0"/>
              <a:buChar char="─"/>
              <a:defRPr sz="1400">
                <a:solidFill>
                  <a:schemeClr val="tx1"/>
                </a:solidFill>
              </a:defRPr>
            </a:lvl3pPr>
          </a:lstStyle>
          <a:p>
            <a:pPr lvl="0"/>
            <a:r>
              <a:rPr lang="en-US" noProof="0" dirty="0" smtClean="0"/>
              <a:t>Click to edit Master text styles</a:t>
            </a:r>
          </a:p>
          <a:p>
            <a:pPr lvl="1"/>
            <a:r>
              <a:rPr lang="en-US" noProof="0" dirty="0" smtClean="0"/>
              <a:t>Second level</a:t>
            </a:r>
          </a:p>
          <a:p>
            <a:pPr lvl="2"/>
            <a:r>
              <a:rPr lang="en-US" noProof="0" dirty="0" smtClean="0"/>
              <a:t>Third level</a:t>
            </a:r>
          </a:p>
        </p:txBody>
      </p:sp>
      <p:sp>
        <p:nvSpPr>
          <p:cNvPr id="25"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565B27C3-AB57-4978-ACD2-0FB059110A88}" type="slidenum">
              <a:rPr lang="de-DE"/>
              <a:pPr>
                <a:defRPr/>
              </a:pPr>
              <a:t>‹#›</a:t>
            </a:fld>
            <a:endParaRPr lang="de-DE" dirty="0"/>
          </a:p>
        </p:txBody>
      </p:sp>
    </p:spTree>
    <p:extLst>
      <p:ext uri="{BB962C8B-B14F-4D97-AF65-F5344CB8AC3E}">
        <p14:creationId xmlns:p14="http://schemas.microsoft.com/office/powerpoint/2010/main" val="39849835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accent2"/>
        </a:solidFill>
        <a:effectLst/>
      </p:bgPr>
    </p:bg>
    <p:spTree>
      <p:nvGrpSpPr>
        <p:cNvPr id="1" name=""/>
        <p:cNvGrpSpPr/>
        <p:nvPr/>
      </p:nvGrpSpPr>
      <p:grpSpPr>
        <a:xfrm>
          <a:off x="0" y="0"/>
          <a:ext cx="0" cy="0"/>
          <a:chOff x="0" y="0"/>
          <a:chExt cx="0" cy="0"/>
        </a:xfrm>
      </p:grpSpPr>
      <p:sp>
        <p:nvSpPr>
          <p:cNvPr id="4"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userDrawn="1"/>
        </p:nvSpPr>
        <p:spPr bwMode="auto">
          <a:xfrm flipH="1">
            <a:off x="4718050" y="2803525"/>
            <a:ext cx="2717800" cy="249238"/>
          </a:xfrm>
          <a:prstGeom prst="line">
            <a:avLst/>
          </a:prstGeom>
          <a:noFill/>
          <a:ln w="12700">
            <a:solidFill>
              <a:srgbClr val="FFFFFF">
                <a:alpha val="50195"/>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5"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0AF0F1CA-A744-4B96-BFB4-3F5967A162EB}" type="slidenum">
              <a:rPr lang="de-DE"/>
              <a:pPr>
                <a:defRPr/>
              </a:pPr>
              <a:t>‹#›</a:t>
            </a:fld>
            <a:endParaRPr lang="de-DE" dirty="0"/>
          </a:p>
        </p:txBody>
      </p:sp>
    </p:spTree>
    <p:extLst>
      <p:ext uri="{BB962C8B-B14F-4D97-AF65-F5344CB8AC3E}">
        <p14:creationId xmlns:p14="http://schemas.microsoft.com/office/powerpoint/2010/main" val="25739046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userDrawn="1"/>
        </p:nvSpPr>
        <p:spPr bwMode="auto">
          <a:xfrm>
            <a:off x="8193088" y="1311275"/>
            <a:ext cx="950912" cy="1949450"/>
          </a:xfrm>
          <a:custGeom>
            <a:avLst/>
            <a:gdLst>
              <a:gd name="T0" fmla="*/ 2147483647 w 304"/>
              <a:gd name="T1" fmla="*/ 2147483647 h 588"/>
              <a:gd name="T2" fmla="*/ 2147483647 w 304"/>
              <a:gd name="T3" fmla="*/ 0 h 588"/>
              <a:gd name="T4" fmla="*/ 0 w 304"/>
              <a:gd name="T5" fmla="*/ 2147483647 h 588"/>
              <a:gd name="T6" fmla="*/ 2147483647 w 304"/>
              <a:gd name="T7" fmla="*/ 2147483647 h 588"/>
              <a:gd name="T8" fmla="*/ 2147483647 w 304"/>
              <a:gd name="T9" fmla="*/ 2147483647 h 588"/>
              <a:gd name="T10" fmla="*/ 2147483647 w 304"/>
              <a:gd name="T11" fmla="*/ 2147483647 h 5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5"/>
          <p:cNvSpPr>
            <a:spLocks/>
          </p:cNvSpPr>
          <p:nvPr userDrawn="1"/>
        </p:nvSpPr>
        <p:spPr bwMode="auto">
          <a:xfrm>
            <a:off x="8845550" y="803275"/>
            <a:ext cx="298450" cy="584200"/>
          </a:xfrm>
          <a:custGeom>
            <a:avLst/>
            <a:gdLst>
              <a:gd name="T0" fmla="*/ 2147483647 w 104"/>
              <a:gd name="T1" fmla="*/ 0 h 193"/>
              <a:gd name="T2" fmla="*/ 0 w 104"/>
              <a:gd name="T3" fmla="*/ 2147483647 h 193"/>
              <a:gd name="T4" fmla="*/ 2147483647 w 104"/>
              <a:gd name="T5" fmla="*/ 2147483647 h 193"/>
              <a:gd name="T6" fmla="*/ 2147483647 w 104"/>
              <a:gd name="T7" fmla="*/ 2147483647 h 193"/>
              <a:gd name="T8" fmla="*/ 2147483647 w 104"/>
              <a:gd name="T9" fmla="*/ 2147483647 h 193"/>
              <a:gd name="T10" fmla="*/ 2147483647 w 104"/>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FBB040">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userDrawn="1"/>
        </p:nvSpPr>
        <p:spPr bwMode="auto">
          <a:xfrm>
            <a:off x="1152525" y="6553200"/>
            <a:ext cx="1198563" cy="304800"/>
          </a:xfrm>
          <a:custGeom>
            <a:avLst/>
            <a:gdLst>
              <a:gd name="T0" fmla="*/ 2147483647 w 368"/>
              <a:gd name="T1" fmla="*/ 2147483647 h 104"/>
              <a:gd name="T2" fmla="*/ 2147483647 w 368"/>
              <a:gd name="T3" fmla="*/ 0 h 104"/>
              <a:gd name="T4" fmla="*/ 0 w 368"/>
              <a:gd name="T5" fmla="*/ 2147483647 h 104"/>
              <a:gd name="T6" fmla="*/ 2147483647 w 368"/>
              <a:gd name="T7" fmla="*/ 2147483647 h 10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FBB040">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25"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27"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01BA5732-1648-4924-89F7-9026866A7F0C}" type="slidenum">
              <a:rPr lang="de-DE"/>
              <a:pPr>
                <a:defRPr/>
              </a:pPr>
              <a:t>‹#›</a:t>
            </a:fld>
            <a:endParaRPr lang="de-DE" dirty="0"/>
          </a:p>
        </p:txBody>
      </p:sp>
    </p:spTree>
    <p:extLst>
      <p:ext uri="{BB962C8B-B14F-4D97-AF65-F5344CB8AC3E}">
        <p14:creationId xmlns:p14="http://schemas.microsoft.com/office/powerpoint/2010/main" val="37585719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mage">
    <p:bg>
      <p:bgPr>
        <a:solidFill>
          <a:schemeClr val="accent2"/>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21"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390715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userDrawn="1"/>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0"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13244211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and Contact">
    <p:bg>
      <p:bgPr>
        <a:solidFill>
          <a:schemeClr val="accent3"/>
        </a:solidFill>
        <a:effectLst/>
      </p:bgPr>
    </p:bg>
    <p:spTree>
      <p:nvGrpSpPr>
        <p:cNvPr id="1" name=""/>
        <p:cNvGrpSpPr/>
        <p:nvPr/>
      </p:nvGrpSpPr>
      <p:grpSpPr>
        <a:xfrm>
          <a:off x="0" y="0"/>
          <a:ext cx="0" cy="0"/>
          <a:chOff x="0" y="0"/>
          <a:chExt cx="0" cy="0"/>
        </a:xfrm>
      </p:grpSpPr>
      <p:sp>
        <p:nvSpPr>
          <p:cNvPr id="4" name="Freeform 3"/>
          <p:cNvSpPr>
            <a:spLocks/>
          </p:cNvSpPr>
          <p:nvPr/>
        </p:nvSpPr>
        <p:spPr bwMode="auto">
          <a:xfrm>
            <a:off x="0" y="560388"/>
            <a:ext cx="8885238" cy="4503737"/>
          </a:xfrm>
          <a:custGeom>
            <a:avLst/>
            <a:gdLst>
              <a:gd name="T0" fmla="*/ 0 w 5597"/>
              <a:gd name="T1" fmla="*/ 2147483647 h 2837"/>
              <a:gd name="T2" fmla="*/ 2147483647 w 5597"/>
              <a:gd name="T3" fmla="*/ 0 h 2837"/>
              <a:gd name="T4" fmla="*/ 2147483647 w 5597"/>
              <a:gd name="T5" fmla="*/ 214748364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5" name="Freeform 4"/>
          <p:cNvSpPr>
            <a:spLocks/>
          </p:cNvSpPr>
          <p:nvPr/>
        </p:nvSpPr>
        <p:spPr bwMode="auto">
          <a:xfrm>
            <a:off x="3609975" y="5272088"/>
            <a:ext cx="4583113" cy="1589087"/>
          </a:xfrm>
          <a:custGeom>
            <a:avLst/>
            <a:gdLst>
              <a:gd name="T0" fmla="*/ 2147483647 w 1432"/>
              <a:gd name="T1" fmla="*/ 2147483647 h 496"/>
              <a:gd name="T2" fmla="*/ 2147483647 w 1432"/>
              <a:gd name="T3" fmla="*/ 0 h 496"/>
              <a:gd name="T4" fmla="*/ 0 w 1432"/>
              <a:gd name="T5" fmla="*/ 2147483647 h 496"/>
              <a:gd name="T6" fmla="*/ 2147483647 w 1432"/>
              <a:gd name="T7" fmla="*/ 2147483647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5"/>
          <p:cNvSpPr>
            <a:spLocks/>
          </p:cNvSpPr>
          <p:nvPr/>
        </p:nvSpPr>
        <p:spPr bwMode="auto">
          <a:xfrm>
            <a:off x="8547100" y="4954588"/>
            <a:ext cx="601663" cy="1368425"/>
          </a:xfrm>
          <a:custGeom>
            <a:avLst/>
            <a:gdLst>
              <a:gd name="T0" fmla="*/ 2147483647 w 184"/>
              <a:gd name="T1" fmla="*/ 0 h 420"/>
              <a:gd name="T2" fmla="*/ 0 w 184"/>
              <a:gd name="T3" fmla="*/ 2147483647 h 420"/>
              <a:gd name="T4" fmla="*/ 2147483647 w 184"/>
              <a:gd name="T5" fmla="*/ 2147483647 h 420"/>
              <a:gd name="T6" fmla="*/ 2147483647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7" name="Group 18"/>
          <p:cNvGrpSpPr>
            <a:grpSpLocks noChangeAspect="1"/>
          </p:cNvGrpSpPr>
          <p:nvPr userDrawn="1"/>
        </p:nvGrpSpPr>
        <p:grpSpPr bwMode="auto">
          <a:xfrm>
            <a:off x="150813" y="150813"/>
            <a:ext cx="522287" cy="468312"/>
            <a:chOff x="1352" y="681"/>
            <a:chExt cx="3519" cy="3153"/>
          </a:xfrm>
        </p:grpSpPr>
        <p:sp>
          <p:nvSpPr>
            <p:cNvPr id="8"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5"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26"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dirty="0" smtClean="0"/>
              <a:t>Click to edit Master text styles</a:t>
            </a:r>
          </a:p>
          <a:p>
            <a:pPr lvl="1"/>
            <a:r>
              <a:rPr lang="en-US" noProof="0" dirty="0" smtClean="0"/>
              <a:t>Second level</a:t>
            </a:r>
          </a:p>
          <a:p>
            <a:pPr lvl="2"/>
            <a:r>
              <a:rPr lang="en-US" noProof="0" dirty="0" smtClean="0"/>
              <a:t>Third level</a:t>
            </a:r>
          </a:p>
        </p:txBody>
      </p:sp>
      <p:sp>
        <p:nvSpPr>
          <p:cNvPr id="23"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9C9F75A0-3F03-441E-90C8-40CF56A90398}" type="slidenum">
              <a:rPr lang="de-DE"/>
              <a:pPr>
                <a:defRPr/>
              </a:pPr>
              <a:t>‹#›</a:t>
            </a:fld>
            <a:endParaRPr lang="de-DE" dirty="0"/>
          </a:p>
        </p:txBody>
      </p:sp>
    </p:spTree>
    <p:extLst>
      <p:ext uri="{BB962C8B-B14F-4D97-AF65-F5344CB8AC3E}">
        <p14:creationId xmlns:p14="http://schemas.microsoft.com/office/powerpoint/2010/main" val="518760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accent3"/>
        </a:solidFill>
        <a:effectLst/>
      </p:bgPr>
    </p:bg>
    <p:spTree>
      <p:nvGrpSpPr>
        <p:cNvPr id="1" name=""/>
        <p:cNvGrpSpPr/>
        <p:nvPr/>
      </p:nvGrpSpPr>
      <p:grpSpPr>
        <a:xfrm>
          <a:off x="0" y="0"/>
          <a:ext cx="0" cy="0"/>
          <a:chOff x="0" y="0"/>
          <a:chExt cx="0" cy="0"/>
        </a:xfrm>
      </p:grpSpPr>
      <p:sp>
        <p:nvSpPr>
          <p:cNvPr id="4"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userDrawn="1"/>
        </p:nvSpPr>
        <p:spPr bwMode="auto">
          <a:xfrm flipH="1">
            <a:off x="4718050" y="2803525"/>
            <a:ext cx="2717800" cy="249238"/>
          </a:xfrm>
          <a:prstGeom prst="line">
            <a:avLst/>
          </a:prstGeom>
          <a:noFill/>
          <a:ln w="12700">
            <a:solidFill>
              <a:srgbClr val="FFFFFF">
                <a:alpha val="29803"/>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5"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2FE63594-A0D9-48F5-9FA5-F6E004BBFF37}" type="slidenum">
              <a:rPr lang="de-DE"/>
              <a:pPr>
                <a:defRPr/>
              </a:pPr>
              <a:t>‹#›</a:t>
            </a:fld>
            <a:endParaRPr lang="de-DE" dirty="0"/>
          </a:p>
        </p:txBody>
      </p:sp>
    </p:spTree>
    <p:extLst>
      <p:ext uri="{BB962C8B-B14F-4D97-AF65-F5344CB8AC3E}">
        <p14:creationId xmlns:p14="http://schemas.microsoft.com/office/powerpoint/2010/main" val="213507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userDrawn="1"/>
        </p:nvSpPr>
        <p:spPr bwMode="auto">
          <a:xfrm>
            <a:off x="8193088" y="1311275"/>
            <a:ext cx="950912" cy="1949450"/>
          </a:xfrm>
          <a:custGeom>
            <a:avLst/>
            <a:gdLst>
              <a:gd name="T0" fmla="*/ 304 w 304"/>
              <a:gd name="T1" fmla="*/ 1 h 588"/>
              <a:gd name="T2" fmla="*/ 294 w 304"/>
              <a:gd name="T3" fmla="*/ 0 h 588"/>
              <a:gd name="T4" fmla="*/ 0 w 304"/>
              <a:gd name="T5" fmla="*/ 294 h 588"/>
              <a:gd name="T6" fmla="*/ 294 w 304"/>
              <a:gd name="T7" fmla="*/ 588 h 588"/>
              <a:gd name="T8" fmla="*/ 304 w 304"/>
              <a:gd name="T9" fmla="*/ 588 h 588"/>
              <a:gd name="T10" fmla="*/ 304 w 304"/>
              <a:gd name="T11" fmla="*/ 1 h 588"/>
            </a:gdLst>
            <a:ahLst/>
            <a:cxnLst>
              <a:cxn ang="0">
                <a:pos x="T0" y="T1"/>
              </a:cxn>
              <a:cxn ang="0">
                <a:pos x="T2" y="T3"/>
              </a:cxn>
              <a:cxn ang="0">
                <a:pos x="T4" y="T5"/>
              </a:cxn>
              <a:cxn ang="0">
                <a:pos x="T6" y="T7"/>
              </a:cxn>
              <a:cxn ang="0">
                <a:pos x="T8" y="T9"/>
              </a:cxn>
              <a:cxn ang="0">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3"/>
          </a:solidFill>
          <a:ln>
            <a:noFill/>
          </a:ln>
        </p:spPr>
        <p:txBody>
          <a:bodyPr/>
          <a:lstStyle/>
          <a:p>
            <a:pPr algn="l" fontAlgn="auto">
              <a:spcBef>
                <a:spcPts val="0"/>
              </a:spcBef>
              <a:spcAft>
                <a:spcPts val="0"/>
              </a:spcAft>
              <a:defRPr/>
            </a:pPr>
            <a:endParaRPr lang="en-US" sz="1800" b="0">
              <a:latin typeface="+mn-lt"/>
            </a:endParaRPr>
          </a:p>
        </p:txBody>
      </p:sp>
      <p:sp>
        <p:nvSpPr>
          <p:cNvPr id="21" name="Freeform 35"/>
          <p:cNvSpPr>
            <a:spLocks/>
          </p:cNvSpPr>
          <p:nvPr userDrawn="1"/>
        </p:nvSpPr>
        <p:spPr bwMode="auto">
          <a:xfrm>
            <a:off x="8845550" y="803275"/>
            <a:ext cx="298450" cy="584200"/>
          </a:xfrm>
          <a:custGeom>
            <a:avLst/>
            <a:gdLst>
              <a:gd name="T0" fmla="*/ 104 w 104"/>
              <a:gd name="T1" fmla="*/ 0 h 193"/>
              <a:gd name="T2" fmla="*/ 0 w 104"/>
              <a:gd name="T3" fmla="*/ 144 h 193"/>
              <a:gd name="T4" fmla="*/ 8 w 104"/>
              <a:gd name="T5" fmla="*/ 193 h 193"/>
              <a:gd name="T6" fmla="*/ 94 w 104"/>
              <a:gd name="T7" fmla="*/ 180 h 193"/>
              <a:gd name="T8" fmla="*/ 104 w 104"/>
              <a:gd name="T9" fmla="*/ 181 h 193"/>
              <a:gd name="T10" fmla="*/ 104 w 104"/>
              <a:gd name="T11" fmla="*/ 0 h 193"/>
            </a:gdLst>
            <a:ahLst/>
            <a:cxnLst>
              <a:cxn ang="0">
                <a:pos x="T0" y="T1"/>
              </a:cxn>
              <a:cxn ang="0">
                <a:pos x="T2" y="T3"/>
              </a:cxn>
              <a:cxn ang="0">
                <a:pos x="T4" y="T5"/>
              </a:cxn>
              <a:cxn ang="0">
                <a:pos x="T6" y="T7"/>
              </a:cxn>
              <a:cxn ang="0">
                <a:pos x="T8" y="T9"/>
              </a:cxn>
              <a:cxn ang="0">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3"/>
          </a:solidFill>
          <a:ln>
            <a:noFill/>
          </a:ln>
        </p:spPr>
        <p:txBody>
          <a:bodyPr/>
          <a:lstStyle/>
          <a:p>
            <a:pPr algn="l" fontAlgn="auto">
              <a:spcBef>
                <a:spcPts val="0"/>
              </a:spcBef>
              <a:spcAft>
                <a:spcPts val="0"/>
              </a:spcAft>
              <a:defRPr/>
            </a:pPr>
            <a:endParaRPr lang="en-US" sz="1800" b="0">
              <a:latin typeface="+mn-lt"/>
            </a:endParaRPr>
          </a:p>
        </p:txBody>
      </p:sp>
      <p:sp>
        <p:nvSpPr>
          <p:cNvPr id="22"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ED6737">
                <a:alpha val="30196"/>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userDrawn="1"/>
        </p:nvSpPr>
        <p:spPr bwMode="auto">
          <a:xfrm>
            <a:off x="1152525" y="6553200"/>
            <a:ext cx="1198563" cy="304800"/>
          </a:xfrm>
          <a:custGeom>
            <a:avLst/>
            <a:gdLst>
              <a:gd name="T0" fmla="*/ 368 w 368"/>
              <a:gd name="T1" fmla="*/ 104 h 104"/>
              <a:gd name="T2" fmla="*/ 184 w 368"/>
              <a:gd name="T3" fmla="*/ 0 h 104"/>
              <a:gd name="T4" fmla="*/ 0 w 368"/>
              <a:gd name="T5" fmla="*/ 104 h 104"/>
              <a:gd name="T6" fmla="*/ 368 w 368"/>
              <a:gd name="T7" fmla="*/ 104 h 104"/>
            </a:gdLst>
            <a:ahLst/>
            <a:cxnLst>
              <a:cxn ang="0">
                <a:pos x="T0" y="T1"/>
              </a:cxn>
              <a:cxn ang="0">
                <a:pos x="T2" y="T3"/>
              </a:cxn>
              <a:cxn ang="0">
                <a:pos x="T4" y="T5"/>
              </a:cxn>
              <a:cxn ang="0">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accent3"/>
          </a:solidFill>
          <a:ln>
            <a:noFill/>
          </a:ln>
        </p:spPr>
        <p:txBody>
          <a:bodyPr/>
          <a:lstStyle/>
          <a:p>
            <a:pPr algn="l" fontAlgn="auto">
              <a:spcBef>
                <a:spcPts val="0"/>
              </a:spcBef>
              <a:spcAft>
                <a:spcPts val="0"/>
              </a:spcAft>
              <a:defRPr/>
            </a:pPr>
            <a:endParaRPr lang="en-US" sz="1800" b="0">
              <a:latin typeface="+mn-lt"/>
            </a:endParaRPr>
          </a:p>
        </p:txBody>
      </p:sp>
      <p:sp>
        <p:nvSpPr>
          <p:cNvPr id="24"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ED6737">
                <a:alpha val="30196"/>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25"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27"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F6587A96-CA51-4FDF-A976-BA4E43F5E198}" type="slidenum">
              <a:rPr lang="de-DE"/>
              <a:pPr>
                <a:defRPr/>
              </a:pPr>
              <a:t>‹#›</a:t>
            </a:fld>
            <a:endParaRPr lang="de-DE" dirty="0"/>
          </a:p>
        </p:txBody>
      </p:sp>
    </p:spTree>
    <p:extLst>
      <p:ext uri="{BB962C8B-B14F-4D97-AF65-F5344CB8AC3E}">
        <p14:creationId xmlns:p14="http://schemas.microsoft.com/office/powerpoint/2010/main" val="31808953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mage">
    <p:bg>
      <p:bgPr>
        <a:solidFill>
          <a:schemeClr val="accent3"/>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45"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46"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8245626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userDrawn="1"/>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0"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35898300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and Contact">
    <p:bg>
      <p:bgPr>
        <a:solidFill>
          <a:schemeClr val="accent4"/>
        </a:solidFill>
        <a:effectLst/>
      </p:bgPr>
    </p:bg>
    <p:spTree>
      <p:nvGrpSpPr>
        <p:cNvPr id="1" name=""/>
        <p:cNvGrpSpPr/>
        <p:nvPr/>
      </p:nvGrpSpPr>
      <p:grpSpPr>
        <a:xfrm>
          <a:off x="0" y="0"/>
          <a:ext cx="0" cy="0"/>
          <a:chOff x="0" y="0"/>
          <a:chExt cx="0" cy="0"/>
        </a:xfrm>
      </p:grpSpPr>
      <p:sp>
        <p:nvSpPr>
          <p:cNvPr id="4" name="Freeform 3"/>
          <p:cNvSpPr>
            <a:spLocks/>
          </p:cNvSpPr>
          <p:nvPr/>
        </p:nvSpPr>
        <p:spPr bwMode="auto">
          <a:xfrm>
            <a:off x="0" y="560388"/>
            <a:ext cx="8885238" cy="4503737"/>
          </a:xfrm>
          <a:custGeom>
            <a:avLst/>
            <a:gdLst>
              <a:gd name="T0" fmla="*/ 0 w 5597"/>
              <a:gd name="T1" fmla="*/ 2147483647 h 2837"/>
              <a:gd name="T2" fmla="*/ 2147483647 w 5597"/>
              <a:gd name="T3" fmla="*/ 0 h 2837"/>
              <a:gd name="T4" fmla="*/ 2147483647 w 5597"/>
              <a:gd name="T5" fmla="*/ 214748364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5" name="Freeform 4"/>
          <p:cNvSpPr>
            <a:spLocks/>
          </p:cNvSpPr>
          <p:nvPr/>
        </p:nvSpPr>
        <p:spPr bwMode="auto">
          <a:xfrm>
            <a:off x="3609975" y="5272088"/>
            <a:ext cx="4583113" cy="1589087"/>
          </a:xfrm>
          <a:custGeom>
            <a:avLst/>
            <a:gdLst>
              <a:gd name="T0" fmla="*/ 2147483647 w 1432"/>
              <a:gd name="T1" fmla="*/ 2147483647 h 496"/>
              <a:gd name="T2" fmla="*/ 2147483647 w 1432"/>
              <a:gd name="T3" fmla="*/ 0 h 496"/>
              <a:gd name="T4" fmla="*/ 0 w 1432"/>
              <a:gd name="T5" fmla="*/ 2147483647 h 496"/>
              <a:gd name="T6" fmla="*/ 2147483647 w 1432"/>
              <a:gd name="T7" fmla="*/ 2147483647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5"/>
          <p:cNvSpPr>
            <a:spLocks/>
          </p:cNvSpPr>
          <p:nvPr/>
        </p:nvSpPr>
        <p:spPr bwMode="auto">
          <a:xfrm>
            <a:off x="8547100" y="4954588"/>
            <a:ext cx="601663" cy="1368425"/>
          </a:xfrm>
          <a:custGeom>
            <a:avLst/>
            <a:gdLst>
              <a:gd name="T0" fmla="*/ 2147483647 w 184"/>
              <a:gd name="T1" fmla="*/ 0 h 420"/>
              <a:gd name="T2" fmla="*/ 0 w 184"/>
              <a:gd name="T3" fmla="*/ 2147483647 h 420"/>
              <a:gd name="T4" fmla="*/ 2147483647 w 184"/>
              <a:gd name="T5" fmla="*/ 2147483647 h 420"/>
              <a:gd name="T6" fmla="*/ 2147483647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7"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tx1"/>
                </a:solidFill>
              </a:defRPr>
            </a:lvl1pPr>
          </a:lstStyle>
          <a:p>
            <a:r>
              <a:rPr lang="en-US" noProof="0" dirty="0" err="1" smtClean="0"/>
              <a:t>Click to edit Master title style</a:t>
            </a:r>
            <a:endParaRPr lang="en-US" noProof="0" dirty="0"/>
          </a:p>
        </p:txBody>
      </p:sp>
      <p:sp>
        <p:nvSpPr>
          <p:cNvPr id="8"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tx1"/>
                </a:solidFill>
              </a:defRPr>
            </a:lvl1pPr>
            <a:lvl2pPr marL="539750" indent="-274638">
              <a:lnSpc>
                <a:spcPct val="90000"/>
              </a:lnSpc>
              <a:spcBef>
                <a:spcPts val="800"/>
              </a:spcBef>
              <a:buClr>
                <a:schemeClr val="tx1"/>
              </a:buClr>
              <a:buFont typeface="Wingdings" pitchFamily="2" charset="2"/>
              <a:buChar char="ð"/>
              <a:defRPr sz="1600">
                <a:solidFill>
                  <a:schemeClr val="tx1"/>
                </a:solidFill>
              </a:defRPr>
            </a:lvl2pPr>
            <a:lvl3pPr marL="804863" indent="-174625">
              <a:lnSpc>
                <a:spcPct val="90000"/>
              </a:lnSpc>
              <a:spcBef>
                <a:spcPts val="800"/>
              </a:spcBef>
              <a:buClr>
                <a:schemeClr val="tx1"/>
              </a:buClr>
              <a:buFont typeface="Calibri" pitchFamily="34" charset="0"/>
              <a:buChar char="─"/>
              <a:defRPr sz="1400">
                <a:solidFill>
                  <a:schemeClr val="tx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5"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C26D4556-3487-425F-BEA0-8ECCA135134E}" type="slidenum">
              <a:rPr lang="de-DE"/>
              <a:pPr>
                <a:defRPr/>
              </a:pPr>
              <a:t>‹#›</a:t>
            </a:fld>
            <a:endParaRPr lang="de-DE" dirty="0"/>
          </a:p>
        </p:txBody>
      </p:sp>
    </p:spTree>
    <p:extLst>
      <p:ext uri="{BB962C8B-B14F-4D97-AF65-F5344CB8AC3E}">
        <p14:creationId xmlns:p14="http://schemas.microsoft.com/office/powerpoint/2010/main" val="13755974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accent4"/>
        </a:solidFill>
        <a:effectLst/>
      </p:bgPr>
    </p:bg>
    <p:spTree>
      <p:nvGrpSpPr>
        <p:cNvPr id="1" name=""/>
        <p:cNvGrpSpPr/>
        <p:nvPr/>
      </p:nvGrpSpPr>
      <p:grpSpPr>
        <a:xfrm>
          <a:off x="0" y="0"/>
          <a:ext cx="0" cy="0"/>
          <a:chOff x="0" y="0"/>
          <a:chExt cx="0" cy="0"/>
        </a:xfrm>
      </p:grpSpPr>
      <p:sp>
        <p:nvSpPr>
          <p:cNvPr id="4"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userDrawn="1"/>
        </p:nvSpPr>
        <p:spPr bwMode="auto">
          <a:xfrm flipH="1">
            <a:off x="4718050" y="2803525"/>
            <a:ext cx="2717800" cy="249238"/>
          </a:xfrm>
          <a:prstGeom prst="line">
            <a:avLst/>
          </a:prstGeom>
          <a:noFill/>
          <a:ln w="12700">
            <a:solidFill>
              <a:srgbClr val="FFFFFF">
                <a:alpha val="29803"/>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5"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0FCA4E30-9B4B-435D-A7A1-32B62D3E3D8A}" type="slidenum">
              <a:rPr lang="de-DE"/>
              <a:pPr>
                <a:defRPr/>
              </a:pPr>
              <a:t>‹#›</a:t>
            </a:fld>
            <a:endParaRPr lang="de-DE" dirty="0"/>
          </a:p>
        </p:txBody>
      </p:sp>
    </p:spTree>
    <p:extLst>
      <p:ext uri="{BB962C8B-B14F-4D97-AF65-F5344CB8AC3E}">
        <p14:creationId xmlns:p14="http://schemas.microsoft.com/office/powerpoint/2010/main" val="25345885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userDrawn="1"/>
        </p:nvSpPr>
        <p:spPr bwMode="auto">
          <a:xfrm>
            <a:off x="8193088" y="1311275"/>
            <a:ext cx="950912" cy="1949450"/>
          </a:xfrm>
          <a:custGeom>
            <a:avLst/>
            <a:gdLst>
              <a:gd name="T0" fmla="*/ 304 w 304"/>
              <a:gd name="T1" fmla="*/ 1 h 588"/>
              <a:gd name="T2" fmla="*/ 294 w 304"/>
              <a:gd name="T3" fmla="*/ 0 h 588"/>
              <a:gd name="T4" fmla="*/ 0 w 304"/>
              <a:gd name="T5" fmla="*/ 294 h 588"/>
              <a:gd name="T6" fmla="*/ 294 w 304"/>
              <a:gd name="T7" fmla="*/ 588 h 588"/>
              <a:gd name="T8" fmla="*/ 304 w 304"/>
              <a:gd name="T9" fmla="*/ 588 h 588"/>
              <a:gd name="T10" fmla="*/ 304 w 304"/>
              <a:gd name="T11" fmla="*/ 1 h 588"/>
            </a:gdLst>
            <a:ahLst/>
            <a:cxnLst>
              <a:cxn ang="0">
                <a:pos x="T0" y="T1"/>
              </a:cxn>
              <a:cxn ang="0">
                <a:pos x="T2" y="T3"/>
              </a:cxn>
              <a:cxn ang="0">
                <a:pos x="T4" y="T5"/>
              </a:cxn>
              <a:cxn ang="0">
                <a:pos x="T6" y="T7"/>
              </a:cxn>
              <a:cxn ang="0">
                <a:pos x="T8" y="T9"/>
              </a:cxn>
              <a:cxn ang="0">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4"/>
          </a:solidFill>
          <a:ln>
            <a:noFill/>
          </a:ln>
        </p:spPr>
        <p:txBody>
          <a:bodyPr/>
          <a:lstStyle/>
          <a:p>
            <a:pPr algn="l" fontAlgn="auto">
              <a:spcBef>
                <a:spcPts val="0"/>
              </a:spcBef>
              <a:spcAft>
                <a:spcPts val="0"/>
              </a:spcAft>
              <a:defRPr/>
            </a:pPr>
            <a:endParaRPr lang="en-US" sz="1800" b="0">
              <a:latin typeface="+mn-lt"/>
            </a:endParaRPr>
          </a:p>
        </p:txBody>
      </p:sp>
      <p:sp>
        <p:nvSpPr>
          <p:cNvPr id="21" name="Freeform 35"/>
          <p:cNvSpPr>
            <a:spLocks/>
          </p:cNvSpPr>
          <p:nvPr userDrawn="1"/>
        </p:nvSpPr>
        <p:spPr bwMode="auto">
          <a:xfrm>
            <a:off x="8845550" y="803275"/>
            <a:ext cx="298450" cy="584200"/>
          </a:xfrm>
          <a:custGeom>
            <a:avLst/>
            <a:gdLst>
              <a:gd name="T0" fmla="*/ 104 w 104"/>
              <a:gd name="T1" fmla="*/ 0 h 193"/>
              <a:gd name="T2" fmla="*/ 0 w 104"/>
              <a:gd name="T3" fmla="*/ 144 h 193"/>
              <a:gd name="T4" fmla="*/ 8 w 104"/>
              <a:gd name="T5" fmla="*/ 193 h 193"/>
              <a:gd name="T6" fmla="*/ 94 w 104"/>
              <a:gd name="T7" fmla="*/ 180 h 193"/>
              <a:gd name="T8" fmla="*/ 104 w 104"/>
              <a:gd name="T9" fmla="*/ 181 h 193"/>
              <a:gd name="T10" fmla="*/ 104 w 104"/>
              <a:gd name="T11" fmla="*/ 0 h 193"/>
            </a:gdLst>
            <a:ahLst/>
            <a:cxnLst>
              <a:cxn ang="0">
                <a:pos x="T0" y="T1"/>
              </a:cxn>
              <a:cxn ang="0">
                <a:pos x="T2" y="T3"/>
              </a:cxn>
              <a:cxn ang="0">
                <a:pos x="T4" y="T5"/>
              </a:cxn>
              <a:cxn ang="0">
                <a:pos x="T6" y="T7"/>
              </a:cxn>
              <a:cxn ang="0">
                <a:pos x="T8" y="T9"/>
              </a:cxn>
              <a:cxn ang="0">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4"/>
          </a:solidFill>
          <a:ln>
            <a:noFill/>
          </a:ln>
        </p:spPr>
        <p:txBody>
          <a:bodyPr/>
          <a:lstStyle/>
          <a:p>
            <a:pPr algn="l" fontAlgn="auto">
              <a:spcBef>
                <a:spcPts val="0"/>
              </a:spcBef>
              <a:spcAft>
                <a:spcPts val="0"/>
              </a:spcAft>
              <a:defRPr/>
            </a:pPr>
            <a:endParaRPr lang="en-US" sz="1800" b="0">
              <a:latin typeface="+mn-lt"/>
            </a:endParaRPr>
          </a:p>
        </p:txBody>
      </p:sp>
      <p:sp>
        <p:nvSpPr>
          <p:cNvPr id="22"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A8CCDD">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userDrawn="1"/>
        </p:nvSpPr>
        <p:spPr bwMode="auto">
          <a:xfrm>
            <a:off x="1152525" y="6553200"/>
            <a:ext cx="1198563" cy="304800"/>
          </a:xfrm>
          <a:custGeom>
            <a:avLst/>
            <a:gdLst>
              <a:gd name="T0" fmla="*/ 368 w 368"/>
              <a:gd name="T1" fmla="*/ 104 h 104"/>
              <a:gd name="T2" fmla="*/ 184 w 368"/>
              <a:gd name="T3" fmla="*/ 0 h 104"/>
              <a:gd name="T4" fmla="*/ 0 w 368"/>
              <a:gd name="T5" fmla="*/ 104 h 104"/>
              <a:gd name="T6" fmla="*/ 368 w 368"/>
              <a:gd name="T7" fmla="*/ 104 h 104"/>
            </a:gdLst>
            <a:ahLst/>
            <a:cxnLst>
              <a:cxn ang="0">
                <a:pos x="T0" y="T1"/>
              </a:cxn>
              <a:cxn ang="0">
                <a:pos x="T2" y="T3"/>
              </a:cxn>
              <a:cxn ang="0">
                <a:pos x="T4" y="T5"/>
              </a:cxn>
              <a:cxn ang="0">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accent4"/>
          </a:solidFill>
          <a:ln>
            <a:noFill/>
          </a:ln>
        </p:spPr>
        <p:txBody>
          <a:bodyPr/>
          <a:lstStyle/>
          <a:p>
            <a:pPr algn="l" fontAlgn="auto">
              <a:spcBef>
                <a:spcPts val="0"/>
              </a:spcBef>
              <a:spcAft>
                <a:spcPts val="0"/>
              </a:spcAft>
              <a:defRPr/>
            </a:pPr>
            <a:endParaRPr lang="en-US" sz="1800" b="0">
              <a:latin typeface="+mn-lt"/>
            </a:endParaRPr>
          </a:p>
        </p:txBody>
      </p:sp>
      <p:sp>
        <p:nvSpPr>
          <p:cNvPr id="24"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A8CCDD">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25"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27"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ABD078EF-0465-42CF-BD15-427B4B31380F}" type="slidenum">
              <a:rPr lang="de-DE"/>
              <a:pPr>
                <a:defRPr/>
              </a:pPr>
              <a:t>‹#›</a:t>
            </a:fld>
            <a:endParaRPr lang="de-DE" dirty="0"/>
          </a:p>
        </p:txBody>
      </p:sp>
    </p:spTree>
    <p:extLst>
      <p:ext uri="{BB962C8B-B14F-4D97-AF65-F5344CB8AC3E}">
        <p14:creationId xmlns:p14="http://schemas.microsoft.com/office/powerpoint/2010/main" val="34558804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mage">
    <p:bg>
      <p:bgPr>
        <a:solidFill>
          <a:schemeClr val="accent4"/>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21"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8680529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userDrawn="1"/>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0"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34346908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and Contact">
    <p:bg>
      <p:bgPr>
        <a:solidFill>
          <a:schemeClr val="accent5"/>
        </a:solidFill>
        <a:effectLst/>
      </p:bgPr>
    </p:bg>
    <p:spTree>
      <p:nvGrpSpPr>
        <p:cNvPr id="1" name=""/>
        <p:cNvGrpSpPr/>
        <p:nvPr/>
      </p:nvGrpSpPr>
      <p:grpSpPr>
        <a:xfrm>
          <a:off x="0" y="0"/>
          <a:ext cx="0" cy="0"/>
          <a:chOff x="0" y="0"/>
          <a:chExt cx="0" cy="0"/>
        </a:xfrm>
      </p:grpSpPr>
      <p:sp>
        <p:nvSpPr>
          <p:cNvPr id="4" name="Freeform 3"/>
          <p:cNvSpPr>
            <a:spLocks/>
          </p:cNvSpPr>
          <p:nvPr/>
        </p:nvSpPr>
        <p:spPr bwMode="auto">
          <a:xfrm>
            <a:off x="0" y="560388"/>
            <a:ext cx="8885238" cy="4503737"/>
          </a:xfrm>
          <a:custGeom>
            <a:avLst/>
            <a:gdLst>
              <a:gd name="T0" fmla="*/ 0 w 5597"/>
              <a:gd name="T1" fmla="*/ 2147483647 h 2837"/>
              <a:gd name="T2" fmla="*/ 2147483647 w 5597"/>
              <a:gd name="T3" fmla="*/ 0 h 2837"/>
              <a:gd name="T4" fmla="*/ 2147483647 w 5597"/>
              <a:gd name="T5" fmla="*/ 214748364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9525">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5" name="Freeform 4"/>
          <p:cNvSpPr>
            <a:spLocks/>
          </p:cNvSpPr>
          <p:nvPr/>
        </p:nvSpPr>
        <p:spPr bwMode="auto">
          <a:xfrm>
            <a:off x="3609975" y="5272088"/>
            <a:ext cx="4583113" cy="1589087"/>
          </a:xfrm>
          <a:custGeom>
            <a:avLst/>
            <a:gdLst>
              <a:gd name="T0" fmla="*/ 2147483647 w 1432"/>
              <a:gd name="T1" fmla="*/ 2147483647 h 496"/>
              <a:gd name="T2" fmla="*/ 2147483647 w 1432"/>
              <a:gd name="T3" fmla="*/ 0 h 496"/>
              <a:gd name="T4" fmla="*/ 0 w 1432"/>
              <a:gd name="T5" fmla="*/ 2147483647 h 496"/>
              <a:gd name="T6" fmla="*/ 2147483647 w 1432"/>
              <a:gd name="T7" fmla="*/ 2147483647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5"/>
          <p:cNvSpPr>
            <a:spLocks/>
          </p:cNvSpPr>
          <p:nvPr/>
        </p:nvSpPr>
        <p:spPr bwMode="auto">
          <a:xfrm>
            <a:off x="8547100" y="4954588"/>
            <a:ext cx="601663" cy="1368425"/>
          </a:xfrm>
          <a:custGeom>
            <a:avLst/>
            <a:gdLst>
              <a:gd name="T0" fmla="*/ 2147483647 w 184"/>
              <a:gd name="T1" fmla="*/ 0 h 420"/>
              <a:gd name="T2" fmla="*/ 0 w 184"/>
              <a:gd name="T3" fmla="*/ 2147483647 h 420"/>
              <a:gd name="T4" fmla="*/ 2147483647 w 184"/>
              <a:gd name="T5" fmla="*/ 2147483647 h 420"/>
              <a:gd name="T6" fmla="*/ 2147483647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7"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tx1"/>
                </a:solidFill>
              </a:defRPr>
            </a:lvl1pPr>
          </a:lstStyle>
          <a:p>
            <a:r>
              <a:rPr lang="en-US" noProof="0" dirty="0" err="1" smtClean="0"/>
              <a:t>Click to edit Master title style</a:t>
            </a:r>
            <a:endParaRPr lang="en-US" noProof="0" dirty="0"/>
          </a:p>
        </p:txBody>
      </p:sp>
      <p:sp>
        <p:nvSpPr>
          <p:cNvPr id="8"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tx1"/>
                </a:solidFill>
              </a:defRPr>
            </a:lvl1pPr>
            <a:lvl2pPr marL="539750" indent="-274638">
              <a:lnSpc>
                <a:spcPct val="90000"/>
              </a:lnSpc>
              <a:spcBef>
                <a:spcPts val="800"/>
              </a:spcBef>
              <a:buClr>
                <a:schemeClr val="tx1"/>
              </a:buClr>
              <a:buFont typeface="Wingdings" pitchFamily="2" charset="2"/>
              <a:buChar char="ð"/>
              <a:defRPr sz="1600">
                <a:solidFill>
                  <a:schemeClr val="tx1"/>
                </a:solidFill>
              </a:defRPr>
            </a:lvl2pPr>
            <a:lvl3pPr marL="804863" indent="-174625">
              <a:lnSpc>
                <a:spcPct val="90000"/>
              </a:lnSpc>
              <a:spcBef>
                <a:spcPts val="800"/>
              </a:spcBef>
              <a:buClr>
                <a:schemeClr val="tx1"/>
              </a:buClr>
              <a:buFont typeface="Calibri" pitchFamily="34" charset="0"/>
              <a:buChar char="─"/>
              <a:defRPr sz="1400">
                <a:solidFill>
                  <a:schemeClr val="tx1"/>
                </a:solidFill>
              </a:defRPr>
            </a:lvl3pPr>
          </a:lstStyle>
          <a:p>
            <a:pPr lvl="0"/>
            <a:r>
              <a:rPr lang="en-US" noProof="0" dirty="0" smtClean="0"/>
              <a:t>Click to edit Master text styles</a:t>
            </a:r>
          </a:p>
          <a:p>
            <a:pPr lvl="1"/>
            <a:r>
              <a:rPr lang="en-US" noProof="0" dirty="0" smtClean="0"/>
              <a:t>Second level</a:t>
            </a:r>
          </a:p>
          <a:p>
            <a:pPr lvl="2"/>
            <a:r>
              <a:rPr lang="en-US" noProof="0" dirty="0" smtClean="0"/>
              <a:t>Third level</a:t>
            </a:r>
          </a:p>
        </p:txBody>
      </p:sp>
      <p:sp>
        <p:nvSpPr>
          <p:cNvPr id="25"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CB551EBD-BED9-4611-970B-EAA857EFBE14}" type="slidenum">
              <a:rPr lang="de-DE"/>
              <a:pPr>
                <a:defRPr/>
              </a:pPr>
              <a:t>‹#›</a:t>
            </a:fld>
            <a:endParaRPr lang="de-DE" dirty="0"/>
          </a:p>
        </p:txBody>
      </p:sp>
    </p:spTree>
    <p:extLst>
      <p:ext uri="{BB962C8B-B14F-4D97-AF65-F5344CB8AC3E}">
        <p14:creationId xmlns:p14="http://schemas.microsoft.com/office/powerpoint/2010/main" val="379938288"/>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accent5"/>
        </a:solidFill>
        <a:effectLst/>
      </p:bgPr>
    </p:bg>
    <p:spTree>
      <p:nvGrpSpPr>
        <p:cNvPr id="1" name=""/>
        <p:cNvGrpSpPr/>
        <p:nvPr/>
      </p:nvGrpSpPr>
      <p:grpSpPr>
        <a:xfrm>
          <a:off x="0" y="0"/>
          <a:ext cx="0" cy="0"/>
          <a:chOff x="0" y="0"/>
          <a:chExt cx="0" cy="0"/>
        </a:xfrm>
      </p:grpSpPr>
      <p:sp>
        <p:nvSpPr>
          <p:cNvPr id="4"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userDrawn="1"/>
        </p:nvSpPr>
        <p:spPr bwMode="auto">
          <a:xfrm flipH="1">
            <a:off x="4718050" y="2803525"/>
            <a:ext cx="2717800" cy="249238"/>
          </a:xfrm>
          <a:prstGeom prst="line">
            <a:avLst/>
          </a:prstGeom>
          <a:noFill/>
          <a:ln w="12700">
            <a:solidFill>
              <a:srgbClr val="FFFFFF">
                <a:alpha val="30196"/>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30196"/>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5"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7A5317E3-1E14-474E-9B74-9884F20288FD}" type="slidenum">
              <a:rPr lang="de-DE"/>
              <a:pPr>
                <a:defRPr/>
              </a:pPr>
              <a:t>‹#›</a:t>
            </a:fld>
            <a:endParaRPr lang="de-DE" dirty="0"/>
          </a:p>
        </p:txBody>
      </p:sp>
    </p:spTree>
    <p:extLst>
      <p:ext uri="{BB962C8B-B14F-4D97-AF65-F5344CB8AC3E}">
        <p14:creationId xmlns:p14="http://schemas.microsoft.com/office/powerpoint/2010/main" val="37748318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userDrawn="1"/>
        </p:nvSpPr>
        <p:spPr bwMode="auto">
          <a:xfrm>
            <a:off x="8193088" y="1311275"/>
            <a:ext cx="950912" cy="1949450"/>
          </a:xfrm>
          <a:custGeom>
            <a:avLst/>
            <a:gdLst>
              <a:gd name="T0" fmla="*/ 304 w 304"/>
              <a:gd name="T1" fmla="*/ 1 h 588"/>
              <a:gd name="T2" fmla="*/ 294 w 304"/>
              <a:gd name="T3" fmla="*/ 0 h 588"/>
              <a:gd name="T4" fmla="*/ 0 w 304"/>
              <a:gd name="T5" fmla="*/ 294 h 588"/>
              <a:gd name="T6" fmla="*/ 294 w 304"/>
              <a:gd name="T7" fmla="*/ 588 h 588"/>
              <a:gd name="T8" fmla="*/ 304 w 304"/>
              <a:gd name="T9" fmla="*/ 588 h 588"/>
              <a:gd name="T10" fmla="*/ 304 w 304"/>
              <a:gd name="T11" fmla="*/ 1 h 588"/>
            </a:gdLst>
            <a:ahLst/>
            <a:cxnLst>
              <a:cxn ang="0">
                <a:pos x="T0" y="T1"/>
              </a:cxn>
              <a:cxn ang="0">
                <a:pos x="T2" y="T3"/>
              </a:cxn>
              <a:cxn ang="0">
                <a:pos x="T4" y="T5"/>
              </a:cxn>
              <a:cxn ang="0">
                <a:pos x="T6" y="T7"/>
              </a:cxn>
              <a:cxn ang="0">
                <a:pos x="T8" y="T9"/>
              </a:cxn>
              <a:cxn ang="0">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5"/>
          </a:solidFill>
          <a:ln>
            <a:noFill/>
          </a:ln>
        </p:spPr>
        <p:txBody>
          <a:bodyPr/>
          <a:lstStyle/>
          <a:p>
            <a:pPr algn="l" fontAlgn="auto">
              <a:spcBef>
                <a:spcPts val="0"/>
              </a:spcBef>
              <a:spcAft>
                <a:spcPts val="0"/>
              </a:spcAft>
              <a:defRPr/>
            </a:pPr>
            <a:endParaRPr lang="en-US" sz="1800" b="0">
              <a:latin typeface="+mn-lt"/>
            </a:endParaRPr>
          </a:p>
        </p:txBody>
      </p:sp>
      <p:sp>
        <p:nvSpPr>
          <p:cNvPr id="21" name="Freeform 35"/>
          <p:cNvSpPr>
            <a:spLocks/>
          </p:cNvSpPr>
          <p:nvPr userDrawn="1"/>
        </p:nvSpPr>
        <p:spPr bwMode="auto">
          <a:xfrm>
            <a:off x="8845550" y="803275"/>
            <a:ext cx="298450" cy="584200"/>
          </a:xfrm>
          <a:custGeom>
            <a:avLst/>
            <a:gdLst>
              <a:gd name="T0" fmla="*/ 104 w 104"/>
              <a:gd name="T1" fmla="*/ 0 h 193"/>
              <a:gd name="T2" fmla="*/ 0 w 104"/>
              <a:gd name="T3" fmla="*/ 144 h 193"/>
              <a:gd name="T4" fmla="*/ 8 w 104"/>
              <a:gd name="T5" fmla="*/ 193 h 193"/>
              <a:gd name="T6" fmla="*/ 94 w 104"/>
              <a:gd name="T7" fmla="*/ 180 h 193"/>
              <a:gd name="T8" fmla="*/ 104 w 104"/>
              <a:gd name="T9" fmla="*/ 181 h 193"/>
              <a:gd name="T10" fmla="*/ 104 w 104"/>
              <a:gd name="T11" fmla="*/ 0 h 193"/>
            </a:gdLst>
            <a:ahLst/>
            <a:cxnLst>
              <a:cxn ang="0">
                <a:pos x="T0" y="T1"/>
              </a:cxn>
              <a:cxn ang="0">
                <a:pos x="T2" y="T3"/>
              </a:cxn>
              <a:cxn ang="0">
                <a:pos x="T4" y="T5"/>
              </a:cxn>
              <a:cxn ang="0">
                <a:pos x="T6" y="T7"/>
              </a:cxn>
              <a:cxn ang="0">
                <a:pos x="T8" y="T9"/>
              </a:cxn>
              <a:cxn ang="0">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5"/>
          </a:solidFill>
          <a:ln>
            <a:noFill/>
          </a:ln>
        </p:spPr>
        <p:txBody>
          <a:bodyPr/>
          <a:lstStyle/>
          <a:p>
            <a:pPr algn="l" fontAlgn="auto">
              <a:spcBef>
                <a:spcPts val="0"/>
              </a:spcBef>
              <a:spcAft>
                <a:spcPts val="0"/>
              </a:spcAft>
              <a:defRPr/>
            </a:pPr>
            <a:endParaRPr lang="en-US" sz="1800" b="0">
              <a:latin typeface="+mn-lt"/>
            </a:endParaRPr>
          </a:p>
        </p:txBody>
      </p:sp>
      <p:sp>
        <p:nvSpPr>
          <p:cNvPr id="22"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A1C46B">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userDrawn="1"/>
        </p:nvSpPr>
        <p:spPr bwMode="auto">
          <a:xfrm>
            <a:off x="1152525" y="6553200"/>
            <a:ext cx="1198563" cy="304800"/>
          </a:xfrm>
          <a:custGeom>
            <a:avLst/>
            <a:gdLst>
              <a:gd name="T0" fmla="*/ 368 w 368"/>
              <a:gd name="T1" fmla="*/ 104 h 104"/>
              <a:gd name="T2" fmla="*/ 184 w 368"/>
              <a:gd name="T3" fmla="*/ 0 h 104"/>
              <a:gd name="T4" fmla="*/ 0 w 368"/>
              <a:gd name="T5" fmla="*/ 104 h 104"/>
              <a:gd name="T6" fmla="*/ 368 w 368"/>
              <a:gd name="T7" fmla="*/ 104 h 104"/>
            </a:gdLst>
            <a:ahLst/>
            <a:cxnLst>
              <a:cxn ang="0">
                <a:pos x="T0" y="T1"/>
              </a:cxn>
              <a:cxn ang="0">
                <a:pos x="T2" y="T3"/>
              </a:cxn>
              <a:cxn ang="0">
                <a:pos x="T4" y="T5"/>
              </a:cxn>
              <a:cxn ang="0">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accent5"/>
          </a:solidFill>
          <a:ln>
            <a:noFill/>
          </a:ln>
        </p:spPr>
        <p:txBody>
          <a:bodyPr/>
          <a:lstStyle/>
          <a:p>
            <a:pPr algn="l" fontAlgn="auto">
              <a:spcBef>
                <a:spcPts val="0"/>
              </a:spcBef>
              <a:spcAft>
                <a:spcPts val="0"/>
              </a:spcAft>
              <a:defRPr/>
            </a:pPr>
            <a:endParaRPr lang="en-US" sz="1800" b="0">
              <a:latin typeface="+mn-lt"/>
            </a:endParaRPr>
          </a:p>
        </p:txBody>
      </p:sp>
      <p:sp>
        <p:nvSpPr>
          <p:cNvPr id="24"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A1C46B">
                <a:alpha val="50195"/>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25"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27"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F9CD70BC-B30D-4C63-B373-1DA25BC9CD61}" type="slidenum">
              <a:rPr lang="de-DE"/>
              <a:pPr>
                <a:defRPr/>
              </a:pPr>
              <a:t>‹#›</a:t>
            </a:fld>
            <a:endParaRPr lang="de-DE" dirty="0"/>
          </a:p>
        </p:txBody>
      </p:sp>
    </p:spTree>
    <p:extLst>
      <p:ext uri="{BB962C8B-B14F-4D97-AF65-F5344CB8AC3E}">
        <p14:creationId xmlns:p14="http://schemas.microsoft.com/office/powerpoint/2010/main" val="2262211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mage">
    <p:bg>
      <p:bgPr>
        <a:solidFill>
          <a:schemeClr val="accent5"/>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45"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tx1"/>
                </a:solidFill>
              </a:defRPr>
            </a:lvl1pPr>
          </a:lstStyle>
          <a:p>
            <a:r>
              <a:rPr lang="en-US" noProof="0" dirty="0" err="1" smtClean="0"/>
              <a:t>Click to edit Master title style</a:t>
            </a:r>
            <a:endParaRPr lang="en-US" noProof="0" dirty="0"/>
          </a:p>
        </p:txBody>
      </p:sp>
      <p:sp>
        <p:nvSpPr>
          <p:cNvPr id="46"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tx1"/>
                </a:solidFill>
              </a:defRPr>
            </a:lvl1pPr>
            <a:lvl2pPr marL="539750" indent="-274638">
              <a:lnSpc>
                <a:spcPct val="90000"/>
              </a:lnSpc>
              <a:spcBef>
                <a:spcPts val="800"/>
              </a:spcBef>
              <a:buClr>
                <a:schemeClr val="tx1"/>
              </a:buClr>
              <a:buFont typeface="Wingdings" pitchFamily="2" charset="2"/>
              <a:buChar char="ð"/>
              <a:defRPr sz="1600">
                <a:solidFill>
                  <a:schemeClr val="tx1"/>
                </a:solidFill>
              </a:defRPr>
            </a:lvl2pPr>
            <a:lvl3pPr marL="804863" indent="-174625">
              <a:lnSpc>
                <a:spcPct val="90000"/>
              </a:lnSpc>
              <a:spcBef>
                <a:spcPts val="800"/>
              </a:spcBef>
              <a:buClr>
                <a:schemeClr val="tx1"/>
              </a:buClr>
              <a:buFont typeface="Calibri" pitchFamily="34" charset="0"/>
              <a:buChar char="─"/>
              <a:defRPr sz="1400">
                <a:solidFill>
                  <a:schemeClr val="tx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2128610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Page">
    <p:bg>
      <p:bgPr>
        <a:solidFill>
          <a:schemeClr val="bg1"/>
        </a:solidFill>
        <a:effectLst/>
      </p:bgPr>
    </p:bg>
    <p:spTree>
      <p:nvGrpSpPr>
        <p:cNvPr id="1" name=""/>
        <p:cNvGrpSpPr/>
        <p:nvPr/>
      </p:nvGrpSpPr>
      <p:grpSpPr>
        <a:xfrm>
          <a:off x="0" y="0"/>
          <a:ext cx="0" cy="0"/>
          <a:chOff x="0" y="0"/>
          <a:chExt cx="0" cy="0"/>
        </a:xfrm>
      </p:grpSpPr>
      <p:grpSp>
        <p:nvGrpSpPr>
          <p:cNvPr id="4" name="Group 2"/>
          <p:cNvGrpSpPr>
            <a:grpSpLocks noChangeAspect="1"/>
          </p:cNvGrpSpPr>
          <p:nvPr userDrawn="1"/>
        </p:nvGrpSpPr>
        <p:grpSpPr bwMode="auto">
          <a:xfrm>
            <a:off x="381000" y="381000"/>
            <a:ext cx="1079500" cy="968375"/>
            <a:chOff x="1352" y="681"/>
            <a:chExt cx="3519" cy="3153"/>
          </a:xfrm>
        </p:grpSpPr>
        <p:sp>
          <p:nvSpPr>
            <p:cNvPr id="5" name="Freeform 3"/>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4"/>
            <p:cNvSpPr>
              <a:spLocks noChangeAspect="1"/>
            </p:cNvSpPr>
            <p:nvPr/>
          </p:nvSpPr>
          <p:spPr bwMode="auto">
            <a:xfrm>
              <a:off x="2708" y="1844"/>
              <a:ext cx="78" cy="52"/>
            </a:xfrm>
            <a:custGeom>
              <a:avLst/>
              <a:gdLst>
                <a:gd name="T0" fmla="*/ 13 w 81"/>
                <a:gd name="T1" fmla="*/ 2 h 66"/>
                <a:gd name="T2" fmla="*/ 13 w 81"/>
                <a:gd name="T3" fmla="*/ 2 h 66"/>
                <a:gd name="T4" fmla="*/ 0 w 81"/>
                <a:gd name="T5" fmla="*/ 2 h 66"/>
                <a:gd name="T6" fmla="*/ 36 w 81"/>
                <a:gd name="T7" fmla="*/ 2 h 66"/>
                <a:gd name="T8" fmla="*/ 37 w 81"/>
                <a:gd name="T9" fmla="*/ 0 h 66"/>
                <a:gd name="T10" fmla="*/ 13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5"/>
            <p:cNvSpPr>
              <a:spLocks noChangeAspect="1"/>
            </p:cNvSpPr>
            <p:nvPr/>
          </p:nvSpPr>
          <p:spPr bwMode="auto">
            <a:xfrm>
              <a:off x="2868" y="1973"/>
              <a:ext cx="67" cy="52"/>
            </a:xfrm>
            <a:custGeom>
              <a:avLst/>
              <a:gdLst>
                <a:gd name="T0" fmla="*/ 2 w 81"/>
                <a:gd name="T1" fmla="*/ 1 h 63"/>
                <a:gd name="T2" fmla="*/ 2 w 81"/>
                <a:gd name="T3" fmla="*/ 1 h 63"/>
                <a:gd name="T4" fmla="*/ 0 w 81"/>
                <a:gd name="T5" fmla="*/ 0 h 63"/>
                <a:gd name="T6" fmla="*/ 2 w 81"/>
                <a:gd name="T7" fmla="*/ 2 h 63"/>
                <a:gd name="T8" fmla="*/ 2 w 81"/>
                <a:gd name="T9" fmla="*/ 2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6"/>
            <p:cNvSpPr>
              <a:spLocks noChangeAspect="1"/>
            </p:cNvSpPr>
            <p:nvPr/>
          </p:nvSpPr>
          <p:spPr bwMode="auto">
            <a:xfrm>
              <a:off x="2620" y="1415"/>
              <a:ext cx="88" cy="72"/>
            </a:xfrm>
            <a:custGeom>
              <a:avLst/>
              <a:gdLst>
                <a:gd name="T0" fmla="*/ 6 w 96"/>
                <a:gd name="T1" fmla="*/ 7 h 79"/>
                <a:gd name="T2" fmla="*/ 6 w 96"/>
                <a:gd name="T3" fmla="*/ 7 h 79"/>
                <a:gd name="T4" fmla="*/ 0 w 96"/>
                <a:gd name="T5" fmla="*/ 9 h 79"/>
                <a:gd name="T6" fmla="*/ 15 w 96"/>
                <a:gd name="T7" fmla="*/ 5 h 79"/>
                <a:gd name="T8" fmla="*/ 16 w 96"/>
                <a:gd name="T9" fmla="*/ 0 h 79"/>
                <a:gd name="T10" fmla="*/ 6 w 96"/>
                <a:gd name="T11" fmla="*/ 7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7"/>
            <p:cNvSpPr>
              <a:spLocks noChangeAspect="1"/>
            </p:cNvSpPr>
            <p:nvPr/>
          </p:nvSpPr>
          <p:spPr bwMode="auto">
            <a:xfrm>
              <a:off x="2568" y="1565"/>
              <a:ext cx="72" cy="72"/>
            </a:xfrm>
            <a:custGeom>
              <a:avLst/>
              <a:gdLst>
                <a:gd name="T0" fmla="*/ 19 w 77"/>
                <a:gd name="T1" fmla="*/ 7 h 77"/>
                <a:gd name="T2" fmla="*/ 19 w 77"/>
                <a:gd name="T3" fmla="*/ 7 h 77"/>
                <a:gd name="T4" fmla="*/ 18 w 77"/>
                <a:gd name="T5" fmla="*/ 0 h 77"/>
                <a:gd name="T6" fmla="*/ 0 w 77"/>
                <a:gd name="T7" fmla="*/ 11 h 77"/>
                <a:gd name="T8" fmla="*/ 0 w 77"/>
                <a:gd name="T9" fmla="*/ 16 h 77"/>
                <a:gd name="T10" fmla="*/ 19 w 77"/>
                <a:gd name="T11" fmla="*/ 7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8"/>
            <p:cNvSpPr>
              <a:spLocks noChangeAspect="1"/>
            </p:cNvSpPr>
            <p:nvPr/>
          </p:nvSpPr>
          <p:spPr bwMode="auto">
            <a:xfrm>
              <a:off x="2547" y="1725"/>
              <a:ext cx="88" cy="62"/>
            </a:xfrm>
            <a:custGeom>
              <a:avLst/>
              <a:gdLst>
                <a:gd name="T0" fmla="*/ 0 w 90"/>
                <a:gd name="T1" fmla="*/ 3 h 74"/>
                <a:gd name="T2" fmla="*/ 0 w 90"/>
                <a:gd name="T3" fmla="*/ 3 h 74"/>
                <a:gd name="T4" fmla="*/ 14 w 90"/>
                <a:gd name="T5" fmla="*/ 3 h 74"/>
                <a:gd name="T6" fmla="*/ 49 w 90"/>
                <a:gd name="T7" fmla="*/ 3 h 74"/>
                <a:gd name="T8" fmla="*/ 57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9"/>
            <p:cNvSpPr>
              <a:spLocks noChangeAspect="1"/>
            </p:cNvSpPr>
            <p:nvPr/>
          </p:nvSpPr>
          <p:spPr bwMode="auto">
            <a:xfrm>
              <a:off x="2775" y="1177"/>
              <a:ext cx="83" cy="72"/>
            </a:xfrm>
            <a:custGeom>
              <a:avLst/>
              <a:gdLst>
                <a:gd name="T0" fmla="*/ 8 w 88"/>
                <a:gd name="T1" fmla="*/ 4 h 72"/>
                <a:gd name="T2" fmla="*/ 8 w 88"/>
                <a:gd name="T3" fmla="*/ 4 h 72"/>
                <a:gd name="T4" fmla="*/ 0 w 88"/>
                <a:gd name="T5" fmla="*/ 12 h 72"/>
                <a:gd name="T6" fmla="*/ 25 w 88"/>
                <a:gd name="T7" fmla="*/ 49 h 72"/>
                <a:gd name="T8" fmla="*/ 25 w 88"/>
                <a:gd name="T9" fmla="*/ 22 h 72"/>
                <a:gd name="T10" fmla="*/ 8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10"/>
            <p:cNvSpPr>
              <a:spLocks noChangeAspect="1"/>
            </p:cNvSpPr>
            <p:nvPr/>
          </p:nvSpPr>
          <p:spPr bwMode="auto">
            <a:xfrm>
              <a:off x="2956" y="1110"/>
              <a:ext cx="72" cy="88"/>
            </a:xfrm>
            <a:custGeom>
              <a:avLst/>
              <a:gdLst>
                <a:gd name="T0" fmla="*/ 3 w 86"/>
                <a:gd name="T1" fmla="*/ 7 h 92"/>
                <a:gd name="T2" fmla="*/ 3 w 86"/>
                <a:gd name="T3" fmla="*/ 7 h 92"/>
                <a:gd name="T4" fmla="*/ 3 w 86"/>
                <a:gd name="T5" fmla="*/ 0 h 92"/>
                <a:gd name="T6" fmla="*/ 3 w 86"/>
                <a:gd name="T7" fmla="*/ 27 h 92"/>
                <a:gd name="T8" fmla="*/ 3 w 86"/>
                <a:gd name="T9" fmla="*/ 36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11"/>
            <p:cNvSpPr>
              <a:spLocks noChangeAspect="1" noEditPoints="1"/>
            </p:cNvSpPr>
            <p:nvPr/>
          </p:nvSpPr>
          <p:spPr bwMode="auto">
            <a:xfrm>
              <a:off x="3148" y="929"/>
              <a:ext cx="668" cy="1680"/>
            </a:xfrm>
            <a:custGeom>
              <a:avLst/>
              <a:gdLst>
                <a:gd name="T0" fmla="*/ 83 w 724"/>
                <a:gd name="T1" fmla="*/ 114 h 1845"/>
                <a:gd name="T2" fmla="*/ 83 w 724"/>
                <a:gd name="T3" fmla="*/ 114 h 1845"/>
                <a:gd name="T4" fmla="*/ 61 w 724"/>
                <a:gd name="T5" fmla="*/ 108 h 1845"/>
                <a:gd name="T6" fmla="*/ 89 w 724"/>
                <a:gd name="T7" fmla="*/ 104 h 1845"/>
                <a:gd name="T8" fmla="*/ 91 w 724"/>
                <a:gd name="T9" fmla="*/ 108 h 1845"/>
                <a:gd name="T10" fmla="*/ 83 w 724"/>
                <a:gd name="T11" fmla="*/ 114 h 1845"/>
                <a:gd name="T12" fmla="*/ 83 w 724"/>
                <a:gd name="T13" fmla="*/ 114 h 1845"/>
                <a:gd name="T14" fmla="*/ 117 w 724"/>
                <a:gd name="T15" fmla="*/ 117 h 1845"/>
                <a:gd name="T16" fmla="*/ 117 w 724"/>
                <a:gd name="T17" fmla="*/ 117 h 1845"/>
                <a:gd name="T18" fmla="*/ 110 w 724"/>
                <a:gd name="T19" fmla="*/ 97 h 1845"/>
                <a:gd name="T20" fmla="*/ 116 w 724"/>
                <a:gd name="T21" fmla="*/ 89 h 1845"/>
                <a:gd name="T22" fmla="*/ 116 w 724"/>
                <a:gd name="T23" fmla="*/ 66 h 1845"/>
                <a:gd name="T24" fmla="*/ 117 w 724"/>
                <a:gd name="T25" fmla="*/ 66 h 1845"/>
                <a:gd name="T26" fmla="*/ 116 w 724"/>
                <a:gd name="T27" fmla="*/ 58 h 1845"/>
                <a:gd name="T28" fmla="*/ 115 w 724"/>
                <a:gd name="T29" fmla="*/ 48 h 1845"/>
                <a:gd name="T30" fmla="*/ 108 w 724"/>
                <a:gd name="T31" fmla="*/ 40 h 1845"/>
                <a:gd name="T32" fmla="*/ 110 w 724"/>
                <a:gd name="T33" fmla="*/ 36 h 1845"/>
                <a:gd name="T34" fmla="*/ 104 w 724"/>
                <a:gd name="T35" fmla="*/ 33 h 1845"/>
                <a:gd name="T36" fmla="*/ 98 w 724"/>
                <a:gd name="T37" fmla="*/ 30 h 1845"/>
                <a:gd name="T38" fmla="*/ 94 w 724"/>
                <a:gd name="T39" fmla="*/ 25 h 1845"/>
                <a:gd name="T40" fmla="*/ 90 w 724"/>
                <a:gd name="T41" fmla="*/ 27 h 1845"/>
                <a:gd name="T42" fmla="*/ 88 w 724"/>
                <a:gd name="T43" fmla="*/ 22 h 1845"/>
                <a:gd name="T44" fmla="*/ 79 w 724"/>
                <a:gd name="T45" fmla="*/ 24 h 1845"/>
                <a:gd name="T46" fmla="*/ 76 w 724"/>
                <a:gd name="T47" fmla="*/ 16 h 1845"/>
                <a:gd name="T48" fmla="*/ 72 w 724"/>
                <a:gd name="T49" fmla="*/ 17 h 1845"/>
                <a:gd name="T50" fmla="*/ 66 w 724"/>
                <a:gd name="T51" fmla="*/ 22 h 1845"/>
                <a:gd name="T52" fmla="*/ 66 w 724"/>
                <a:gd name="T53" fmla="*/ 14 h 1845"/>
                <a:gd name="T54" fmla="*/ 62 w 724"/>
                <a:gd name="T55" fmla="*/ 13 h 1845"/>
                <a:gd name="T56" fmla="*/ 57 w 724"/>
                <a:gd name="T57" fmla="*/ 12 h 1845"/>
                <a:gd name="T58" fmla="*/ 52 w 724"/>
                <a:gd name="T59" fmla="*/ 14 h 1845"/>
                <a:gd name="T60" fmla="*/ 54 w 724"/>
                <a:gd name="T61" fmla="*/ 7 h 1845"/>
                <a:gd name="T62" fmla="*/ 44 w 724"/>
                <a:gd name="T63" fmla="*/ 15 h 1845"/>
                <a:gd name="T64" fmla="*/ 40 w 724"/>
                <a:gd name="T65" fmla="*/ 15 h 1845"/>
                <a:gd name="T66" fmla="*/ 49 w 724"/>
                <a:gd name="T67" fmla="*/ 5 h 1845"/>
                <a:gd name="T68" fmla="*/ 40 w 724"/>
                <a:gd name="T69" fmla="*/ 13 h 1845"/>
                <a:gd name="T70" fmla="*/ 32 w 724"/>
                <a:gd name="T71" fmla="*/ 14 h 1845"/>
                <a:gd name="T72" fmla="*/ 35 w 724"/>
                <a:gd name="T73" fmla="*/ 5 h 1845"/>
                <a:gd name="T74" fmla="*/ 32 w 724"/>
                <a:gd name="T75" fmla="*/ 10 h 1845"/>
                <a:gd name="T76" fmla="*/ 30 w 724"/>
                <a:gd name="T77" fmla="*/ 5 h 1845"/>
                <a:gd name="T78" fmla="*/ 26 w 724"/>
                <a:gd name="T79" fmla="*/ 16 h 1845"/>
                <a:gd name="T80" fmla="*/ 24 w 724"/>
                <a:gd name="T81" fmla="*/ 5 h 1845"/>
                <a:gd name="T82" fmla="*/ 15 w 724"/>
                <a:gd name="T83" fmla="*/ 15 h 1845"/>
                <a:gd name="T84" fmla="*/ 11 w 724"/>
                <a:gd name="T85" fmla="*/ 16 h 1845"/>
                <a:gd name="T86" fmla="*/ 6 w 724"/>
                <a:gd name="T87" fmla="*/ 5 h 1845"/>
                <a:gd name="T88" fmla="*/ 5 w 724"/>
                <a:gd name="T89" fmla="*/ 252 h 1845"/>
                <a:gd name="T90" fmla="*/ 0 w 724"/>
                <a:gd name="T91" fmla="*/ 258 h 1845"/>
                <a:gd name="T92" fmla="*/ 30 w 724"/>
                <a:gd name="T93" fmla="*/ 256 h 1845"/>
                <a:gd name="T94" fmla="*/ 98 w 724"/>
                <a:gd name="T95" fmla="*/ 258 h 1845"/>
                <a:gd name="T96" fmla="*/ 115 w 724"/>
                <a:gd name="T97" fmla="*/ 257 h 1845"/>
                <a:gd name="T98" fmla="*/ 78 w 724"/>
                <a:gd name="T99" fmla="*/ 249 h 1845"/>
                <a:gd name="T100" fmla="*/ 51 w 724"/>
                <a:gd name="T101" fmla="*/ 234 h 1845"/>
                <a:gd name="T102" fmla="*/ 44 w 724"/>
                <a:gd name="T103" fmla="*/ 219 h 1845"/>
                <a:gd name="T104" fmla="*/ 44 w 724"/>
                <a:gd name="T105" fmla="*/ 199 h 1845"/>
                <a:gd name="T106" fmla="*/ 57 w 724"/>
                <a:gd name="T107" fmla="*/ 197 h 1845"/>
                <a:gd name="T108" fmla="*/ 107 w 724"/>
                <a:gd name="T109" fmla="*/ 194 h 1845"/>
                <a:gd name="T110" fmla="*/ 111 w 724"/>
                <a:gd name="T111" fmla="*/ 181 h 1845"/>
                <a:gd name="T112" fmla="*/ 113 w 724"/>
                <a:gd name="T113" fmla="*/ 171 h 1845"/>
                <a:gd name="T114" fmla="*/ 116 w 724"/>
                <a:gd name="T115" fmla="*/ 165 h 1845"/>
                <a:gd name="T116" fmla="*/ 108 w 724"/>
                <a:gd name="T117" fmla="*/ 158 h 1845"/>
                <a:gd name="T118" fmla="*/ 119 w 724"/>
                <a:gd name="T119" fmla="*/ 150 h 1845"/>
                <a:gd name="T120" fmla="*/ 115 w 724"/>
                <a:gd name="T121" fmla="*/ 142 h 1845"/>
                <a:gd name="T122" fmla="*/ 129 w 724"/>
                <a:gd name="T123" fmla="*/ 135 h 1845"/>
                <a:gd name="T124" fmla="*/ 117 w 724"/>
                <a:gd name="T125" fmla="*/ 117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12"/>
            <p:cNvSpPr>
              <a:spLocks noChangeAspect="1"/>
            </p:cNvSpPr>
            <p:nvPr/>
          </p:nvSpPr>
          <p:spPr bwMode="auto">
            <a:xfrm>
              <a:off x="1352" y="681"/>
              <a:ext cx="1827" cy="3153"/>
            </a:xfrm>
            <a:custGeom>
              <a:avLst/>
              <a:gdLst>
                <a:gd name="T0" fmla="*/ 263 w 2011"/>
                <a:gd name="T1" fmla="*/ 321 h 3449"/>
                <a:gd name="T2" fmla="*/ 0 w 2011"/>
                <a:gd name="T3" fmla="*/ 525 h 3449"/>
                <a:gd name="T4" fmla="*/ 263 w 2011"/>
                <a:gd name="T5" fmla="*/ 0 h 3449"/>
                <a:gd name="T6" fmla="*/ 264 w 2011"/>
                <a:gd name="T7" fmla="*/ 53 h 3449"/>
                <a:gd name="T8" fmla="*/ 265 w 2011"/>
                <a:gd name="T9" fmla="*/ 59 h 3449"/>
                <a:gd name="T10" fmla="*/ 256 w 2011"/>
                <a:gd name="T11" fmla="*/ 49 h 3449"/>
                <a:gd name="T12" fmla="*/ 250 w 2011"/>
                <a:gd name="T13" fmla="*/ 59 h 3449"/>
                <a:gd name="T14" fmla="*/ 248 w 2011"/>
                <a:gd name="T15" fmla="*/ 63 h 3449"/>
                <a:gd name="T16" fmla="*/ 242 w 2011"/>
                <a:gd name="T17" fmla="*/ 53 h 3449"/>
                <a:gd name="T18" fmla="*/ 235 w 2011"/>
                <a:gd name="T19" fmla="*/ 54 h 3449"/>
                <a:gd name="T20" fmla="*/ 226 w 2011"/>
                <a:gd name="T21" fmla="*/ 76 h 3449"/>
                <a:gd name="T22" fmla="*/ 224 w 2011"/>
                <a:gd name="T23" fmla="*/ 64 h 3449"/>
                <a:gd name="T24" fmla="*/ 214 w 2011"/>
                <a:gd name="T25" fmla="*/ 65 h 3449"/>
                <a:gd name="T26" fmla="*/ 214 w 2011"/>
                <a:gd name="T27" fmla="*/ 76 h 3449"/>
                <a:gd name="T28" fmla="*/ 203 w 2011"/>
                <a:gd name="T29" fmla="*/ 76 h 3449"/>
                <a:gd name="T30" fmla="*/ 202 w 2011"/>
                <a:gd name="T31" fmla="*/ 85 h 3449"/>
                <a:gd name="T32" fmla="*/ 187 w 2011"/>
                <a:gd name="T33" fmla="*/ 78 h 3449"/>
                <a:gd name="T34" fmla="*/ 204 w 2011"/>
                <a:gd name="T35" fmla="*/ 88 h 3449"/>
                <a:gd name="T36" fmla="*/ 194 w 2011"/>
                <a:gd name="T37" fmla="*/ 93 h 3449"/>
                <a:gd name="T38" fmla="*/ 193 w 2011"/>
                <a:gd name="T39" fmla="*/ 92 h 3449"/>
                <a:gd name="T40" fmla="*/ 186 w 2011"/>
                <a:gd name="T41" fmla="*/ 97 h 3449"/>
                <a:gd name="T42" fmla="*/ 193 w 2011"/>
                <a:gd name="T43" fmla="*/ 96 h 3449"/>
                <a:gd name="T44" fmla="*/ 192 w 2011"/>
                <a:gd name="T45" fmla="*/ 107 h 3449"/>
                <a:gd name="T46" fmla="*/ 185 w 2011"/>
                <a:gd name="T47" fmla="*/ 110 h 3449"/>
                <a:gd name="T48" fmla="*/ 187 w 2011"/>
                <a:gd name="T49" fmla="*/ 120 h 3449"/>
                <a:gd name="T50" fmla="*/ 176 w 2011"/>
                <a:gd name="T51" fmla="*/ 115 h 3449"/>
                <a:gd name="T52" fmla="*/ 167 w 2011"/>
                <a:gd name="T53" fmla="*/ 115 h 3449"/>
                <a:gd name="T54" fmla="*/ 160 w 2011"/>
                <a:gd name="T55" fmla="*/ 126 h 3449"/>
                <a:gd name="T56" fmla="*/ 181 w 2011"/>
                <a:gd name="T57" fmla="*/ 128 h 3449"/>
                <a:gd name="T58" fmla="*/ 175 w 2011"/>
                <a:gd name="T59" fmla="*/ 133 h 3449"/>
                <a:gd name="T60" fmla="*/ 175 w 2011"/>
                <a:gd name="T61" fmla="*/ 145 h 3449"/>
                <a:gd name="T62" fmla="*/ 182 w 2011"/>
                <a:gd name="T63" fmla="*/ 145 h 3449"/>
                <a:gd name="T64" fmla="*/ 175 w 2011"/>
                <a:gd name="T65" fmla="*/ 161 h 3449"/>
                <a:gd name="T66" fmla="*/ 176 w 2011"/>
                <a:gd name="T67" fmla="*/ 168 h 3449"/>
                <a:gd name="T68" fmla="*/ 171 w 2011"/>
                <a:gd name="T69" fmla="*/ 180 h 3449"/>
                <a:gd name="T70" fmla="*/ 168 w 2011"/>
                <a:gd name="T71" fmla="*/ 187 h 3449"/>
                <a:gd name="T72" fmla="*/ 171 w 2011"/>
                <a:gd name="T73" fmla="*/ 192 h 3449"/>
                <a:gd name="T74" fmla="*/ 175 w 2011"/>
                <a:gd name="T75" fmla="*/ 199 h 3449"/>
                <a:gd name="T76" fmla="*/ 182 w 2011"/>
                <a:gd name="T77" fmla="*/ 209 h 3449"/>
                <a:gd name="T78" fmla="*/ 193 w 2011"/>
                <a:gd name="T79" fmla="*/ 215 h 3449"/>
                <a:gd name="T80" fmla="*/ 200 w 2011"/>
                <a:gd name="T81" fmla="*/ 209 h 3449"/>
                <a:gd name="T82" fmla="*/ 202 w 2011"/>
                <a:gd name="T83" fmla="*/ 224 h 3449"/>
                <a:gd name="T84" fmla="*/ 214 w 2011"/>
                <a:gd name="T85" fmla="*/ 224 h 3449"/>
                <a:gd name="T86" fmla="*/ 212 w 2011"/>
                <a:gd name="T87" fmla="*/ 232 h 3449"/>
                <a:gd name="T88" fmla="*/ 215 w 2011"/>
                <a:gd name="T89" fmla="*/ 237 h 3449"/>
                <a:gd name="T90" fmla="*/ 220 w 2011"/>
                <a:gd name="T91" fmla="*/ 244 h 3449"/>
                <a:gd name="T92" fmla="*/ 226 w 2011"/>
                <a:gd name="T93" fmla="*/ 241 h 3449"/>
                <a:gd name="T94" fmla="*/ 230 w 2011"/>
                <a:gd name="T95" fmla="*/ 233 h 3449"/>
                <a:gd name="T96" fmla="*/ 239 w 2011"/>
                <a:gd name="T97" fmla="*/ 240 h 3449"/>
                <a:gd name="T98" fmla="*/ 242 w 2011"/>
                <a:gd name="T99" fmla="*/ 259 h 3449"/>
                <a:gd name="T100" fmla="*/ 249 w 2011"/>
                <a:gd name="T101" fmla="*/ 257 h 3449"/>
                <a:gd name="T102" fmla="*/ 245 w 2011"/>
                <a:gd name="T103" fmla="*/ 281 h 3449"/>
                <a:gd name="T104" fmla="*/ 193 w 2011"/>
                <a:gd name="T105" fmla="*/ 316 h 3449"/>
                <a:gd name="T106" fmla="*/ 220 w 2011"/>
                <a:gd name="T107" fmla="*/ 320 h 3449"/>
                <a:gd name="T108" fmla="*/ 263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13"/>
            <p:cNvSpPr>
              <a:spLocks noChangeAspect="1" noEditPoints="1"/>
            </p:cNvSpPr>
            <p:nvPr/>
          </p:nvSpPr>
          <p:spPr bwMode="auto">
            <a:xfrm>
              <a:off x="3236" y="2759"/>
              <a:ext cx="580" cy="569"/>
            </a:xfrm>
            <a:custGeom>
              <a:avLst/>
              <a:gdLst>
                <a:gd name="T0" fmla="*/ 43 w 639"/>
                <a:gd name="T1" fmla="*/ 97 h 621"/>
                <a:gd name="T2" fmla="*/ 43 w 639"/>
                <a:gd name="T3" fmla="*/ 97 h 621"/>
                <a:gd name="T4" fmla="*/ 84 w 639"/>
                <a:gd name="T5" fmla="*/ 49 h 621"/>
                <a:gd name="T6" fmla="*/ 43 w 639"/>
                <a:gd name="T7" fmla="*/ 0 h 621"/>
                <a:gd name="T8" fmla="*/ 0 w 639"/>
                <a:gd name="T9" fmla="*/ 49 h 621"/>
                <a:gd name="T10" fmla="*/ 43 w 639"/>
                <a:gd name="T11" fmla="*/ 97 h 621"/>
                <a:gd name="T12" fmla="*/ 43 w 639"/>
                <a:gd name="T13" fmla="*/ 97 h 621"/>
                <a:gd name="T14" fmla="*/ 21 w 639"/>
                <a:gd name="T15" fmla="*/ 49 h 621"/>
                <a:gd name="T16" fmla="*/ 21 w 639"/>
                <a:gd name="T17" fmla="*/ 49 h 621"/>
                <a:gd name="T18" fmla="*/ 43 w 639"/>
                <a:gd name="T19" fmla="*/ 20 h 621"/>
                <a:gd name="T20" fmla="*/ 63 w 639"/>
                <a:gd name="T21" fmla="*/ 49 h 621"/>
                <a:gd name="T22" fmla="*/ 43 w 639"/>
                <a:gd name="T23" fmla="*/ 80 h 621"/>
                <a:gd name="T24" fmla="*/ 21 w 639"/>
                <a:gd name="T25" fmla="*/ 4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14"/>
            <p:cNvSpPr>
              <a:spLocks noChangeAspect="1"/>
            </p:cNvSpPr>
            <p:nvPr/>
          </p:nvSpPr>
          <p:spPr bwMode="auto">
            <a:xfrm>
              <a:off x="3893" y="2759"/>
              <a:ext cx="409" cy="569"/>
            </a:xfrm>
            <a:custGeom>
              <a:avLst/>
              <a:gdLst>
                <a:gd name="T0" fmla="*/ 77 w 441"/>
                <a:gd name="T1" fmla="*/ 21 h 621"/>
                <a:gd name="T2" fmla="*/ 77 w 441"/>
                <a:gd name="T3" fmla="*/ 21 h 621"/>
                <a:gd name="T4" fmla="*/ 56 w 441"/>
                <a:gd name="T5" fmla="*/ 17 h 621"/>
                <a:gd name="T6" fmla="*/ 33 w 441"/>
                <a:gd name="T7" fmla="*/ 25 h 621"/>
                <a:gd name="T8" fmla="*/ 60 w 441"/>
                <a:gd name="T9" fmla="*/ 41 h 621"/>
                <a:gd name="T10" fmla="*/ 91 w 441"/>
                <a:gd name="T11" fmla="*/ 71 h 621"/>
                <a:gd name="T12" fmla="*/ 39 w 441"/>
                <a:gd name="T13" fmla="*/ 97 h 621"/>
                <a:gd name="T14" fmla="*/ 6 w 441"/>
                <a:gd name="T15" fmla="*/ 95 h 621"/>
                <a:gd name="T16" fmla="*/ 6 w 441"/>
                <a:gd name="T17" fmla="*/ 74 h 621"/>
                <a:gd name="T18" fmla="*/ 40 w 441"/>
                <a:gd name="T19" fmla="*/ 81 h 621"/>
                <a:gd name="T20" fmla="*/ 57 w 441"/>
                <a:gd name="T21" fmla="*/ 72 h 621"/>
                <a:gd name="T22" fmla="*/ 31 w 441"/>
                <a:gd name="T23" fmla="*/ 56 h 621"/>
                <a:gd name="T24" fmla="*/ 0 w 441"/>
                <a:gd name="T25" fmla="*/ 25 h 621"/>
                <a:gd name="T26" fmla="*/ 50 w 441"/>
                <a:gd name="T27" fmla="*/ 0 h 621"/>
                <a:gd name="T28" fmla="*/ 77 w 441"/>
                <a:gd name="T29" fmla="*/ 5 h 621"/>
                <a:gd name="T30" fmla="*/ 77 w 441"/>
                <a:gd name="T31" fmla="*/ 2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15"/>
            <p:cNvSpPr>
              <a:spLocks noChangeAspect="1"/>
            </p:cNvSpPr>
            <p:nvPr/>
          </p:nvSpPr>
          <p:spPr bwMode="auto">
            <a:xfrm>
              <a:off x="1771" y="2562"/>
              <a:ext cx="217" cy="744"/>
            </a:xfrm>
            <a:custGeom>
              <a:avLst/>
              <a:gdLst>
                <a:gd name="T0" fmla="*/ 9 w 229"/>
                <a:gd name="T1" fmla="*/ 115 h 817"/>
                <a:gd name="T2" fmla="*/ 9 w 229"/>
                <a:gd name="T3" fmla="*/ 115 h 817"/>
                <a:gd name="T4" fmla="*/ 9 w 229"/>
                <a:gd name="T5" fmla="*/ 86 h 817"/>
                <a:gd name="T6" fmla="*/ 9 w 229"/>
                <a:gd name="T7" fmla="*/ 41 h 817"/>
                <a:gd name="T8" fmla="*/ 0 w 229"/>
                <a:gd name="T9" fmla="*/ 0 h 817"/>
                <a:gd name="T10" fmla="*/ 69 w 229"/>
                <a:gd name="T11" fmla="*/ 0 h 817"/>
                <a:gd name="T12" fmla="*/ 65 w 229"/>
                <a:gd name="T13" fmla="*/ 32 h 817"/>
                <a:gd name="T14" fmla="*/ 65 w 229"/>
                <a:gd name="T15" fmla="*/ 73 h 817"/>
                <a:gd name="T16" fmla="*/ 74 w 229"/>
                <a:gd name="T17" fmla="*/ 115 h 817"/>
                <a:gd name="T18" fmla="*/ 9 w 229"/>
                <a:gd name="T19" fmla="*/ 1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16"/>
            <p:cNvSpPr>
              <a:spLocks noChangeAspect="1" noEditPoints="1"/>
            </p:cNvSpPr>
            <p:nvPr/>
          </p:nvSpPr>
          <p:spPr bwMode="auto">
            <a:xfrm>
              <a:off x="2097" y="2759"/>
              <a:ext cx="600" cy="786"/>
            </a:xfrm>
            <a:custGeom>
              <a:avLst/>
              <a:gdLst>
                <a:gd name="T0" fmla="*/ 27 w 662"/>
                <a:gd name="T1" fmla="*/ 119 h 863"/>
                <a:gd name="T2" fmla="*/ 27 w 662"/>
                <a:gd name="T3" fmla="*/ 119 h 863"/>
                <a:gd name="T4" fmla="*/ 25 w 662"/>
                <a:gd name="T5" fmla="*/ 88 h 863"/>
                <a:gd name="T6" fmla="*/ 25 w 662"/>
                <a:gd name="T7" fmla="*/ 79 h 863"/>
                <a:gd name="T8" fmla="*/ 49 w 662"/>
                <a:gd name="T9" fmla="*/ 87 h 863"/>
                <a:gd name="T10" fmla="*/ 83 w 662"/>
                <a:gd name="T11" fmla="*/ 46 h 863"/>
                <a:gd name="T12" fmla="*/ 48 w 662"/>
                <a:gd name="T13" fmla="*/ 0 h 863"/>
                <a:gd name="T14" fmla="*/ 22 w 662"/>
                <a:gd name="T15" fmla="*/ 14 h 863"/>
                <a:gd name="T16" fmla="*/ 20 w 662"/>
                <a:gd name="T17" fmla="*/ 5 h 863"/>
                <a:gd name="T18" fmla="*/ 0 w 662"/>
                <a:gd name="T19" fmla="*/ 5 h 863"/>
                <a:gd name="T20" fmla="*/ 5 w 662"/>
                <a:gd name="T21" fmla="*/ 46 h 863"/>
                <a:gd name="T22" fmla="*/ 5 w 662"/>
                <a:gd name="T23" fmla="*/ 79 h 863"/>
                <a:gd name="T24" fmla="*/ 5 w 662"/>
                <a:gd name="T25" fmla="*/ 122 h 863"/>
                <a:gd name="T26" fmla="*/ 27 w 662"/>
                <a:gd name="T27" fmla="*/ 119 h 863"/>
                <a:gd name="T28" fmla="*/ 27 w 662"/>
                <a:gd name="T29" fmla="*/ 119 h 863"/>
                <a:gd name="T30" fmla="*/ 24 w 662"/>
                <a:gd name="T31" fmla="*/ 46 h 863"/>
                <a:gd name="T32" fmla="*/ 24 w 662"/>
                <a:gd name="T33" fmla="*/ 46 h 863"/>
                <a:gd name="T34" fmla="*/ 43 w 662"/>
                <a:gd name="T35" fmla="*/ 18 h 863"/>
                <a:gd name="T36" fmla="*/ 63 w 662"/>
                <a:gd name="T37" fmla="*/ 46 h 863"/>
                <a:gd name="T38" fmla="*/ 44 w 662"/>
                <a:gd name="T39" fmla="*/ 70 h 863"/>
                <a:gd name="T40" fmla="*/ 24 w 662"/>
                <a:gd name="T41" fmla="*/ 46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17"/>
            <p:cNvSpPr>
              <a:spLocks noChangeAspect="1"/>
            </p:cNvSpPr>
            <p:nvPr/>
          </p:nvSpPr>
          <p:spPr bwMode="auto">
            <a:xfrm>
              <a:off x="2775" y="2759"/>
              <a:ext cx="393" cy="569"/>
            </a:xfrm>
            <a:custGeom>
              <a:avLst/>
              <a:gdLst>
                <a:gd name="T0" fmla="*/ 34 w 440"/>
                <a:gd name="T1" fmla="*/ 20 h 621"/>
                <a:gd name="T2" fmla="*/ 34 w 440"/>
                <a:gd name="T3" fmla="*/ 20 h 621"/>
                <a:gd name="T4" fmla="*/ 26 w 440"/>
                <a:gd name="T5" fmla="*/ 17 h 621"/>
                <a:gd name="T6" fmla="*/ 15 w 440"/>
                <a:gd name="T7" fmla="*/ 25 h 621"/>
                <a:gd name="T8" fmla="*/ 27 w 440"/>
                <a:gd name="T9" fmla="*/ 41 h 621"/>
                <a:gd name="T10" fmla="*/ 40 w 440"/>
                <a:gd name="T11" fmla="*/ 71 h 621"/>
                <a:gd name="T12" fmla="*/ 17 w 440"/>
                <a:gd name="T13" fmla="*/ 97 h 621"/>
                <a:gd name="T14" fmla="*/ 4 w 440"/>
                <a:gd name="T15" fmla="*/ 95 h 621"/>
                <a:gd name="T16" fmla="*/ 4 w 440"/>
                <a:gd name="T17" fmla="*/ 74 h 621"/>
                <a:gd name="T18" fmla="*/ 19 w 440"/>
                <a:gd name="T19" fmla="*/ 81 h 621"/>
                <a:gd name="T20" fmla="*/ 26 w 440"/>
                <a:gd name="T21" fmla="*/ 72 h 621"/>
                <a:gd name="T22" fmla="*/ 14 w 440"/>
                <a:gd name="T23" fmla="*/ 56 h 621"/>
                <a:gd name="T24" fmla="*/ 0 w 440"/>
                <a:gd name="T25" fmla="*/ 25 h 621"/>
                <a:gd name="T26" fmla="*/ 23 w 440"/>
                <a:gd name="T27" fmla="*/ 0 h 621"/>
                <a:gd name="T28" fmla="*/ 36 w 440"/>
                <a:gd name="T29" fmla="*/ 5 h 621"/>
                <a:gd name="T30" fmla="*/ 34 w 440"/>
                <a:gd name="T31" fmla="*/ 20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0" name="Picture 2" descr="Ipsos MediaC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25938" y="374650"/>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itel 1"/>
          <p:cNvSpPr>
            <a:spLocks noGrp="1"/>
          </p:cNvSpPr>
          <p:nvPr>
            <p:ph type="ctrTitle"/>
          </p:nvPr>
        </p:nvSpPr>
        <p:spPr>
          <a:xfrm>
            <a:off x="824400" y="1598293"/>
            <a:ext cx="8176725" cy="997196"/>
          </a:xfrm>
          <a:prstGeom prst="rect">
            <a:avLst/>
          </a:prstGeom>
        </p:spPr>
        <p:txBody>
          <a:bodyPr wrap="square" lIns="0" tIns="0" rIns="0" bIns="0" anchor="b" anchorCtr="0">
            <a:spAutoFit/>
          </a:bodyPr>
          <a:lstStyle>
            <a:lvl1pPr algn="l">
              <a:lnSpc>
                <a:spcPct val="90000"/>
              </a:lnSpc>
              <a:defRPr sz="3600" b="1"/>
            </a:lvl1pPr>
          </a:lstStyle>
          <a:p>
            <a:r>
              <a:rPr lang="en-US" noProof="0" smtClean="0"/>
              <a:t>Click to edit Master title style</a:t>
            </a:r>
            <a:endParaRPr lang="en-US" noProof="0"/>
          </a:p>
        </p:txBody>
      </p:sp>
      <p:sp>
        <p:nvSpPr>
          <p:cNvPr id="29" name="Untertitel 2"/>
          <p:cNvSpPr>
            <a:spLocks noGrp="1"/>
          </p:cNvSpPr>
          <p:nvPr>
            <p:ph type="subTitle" idx="1"/>
          </p:nvPr>
        </p:nvSpPr>
        <p:spPr>
          <a:xfrm>
            <a:off x="824400" y="2642400"/>
            <a:ext cx="8176725" cy="775597"/>
          </a:xfrm>
          <a:prstGeom prst="rect">
            <a:avLst/>
          </a:prstGeom>
        </p:spPr>
        <p:txBody>
          <a:bodyPr wrap="square" lIns="0" tIns="0" rIns="0" bIns="0">
            <a:spAutoFit/>
          </a:bodyPr>
          <a:lstStyle>
            <a:lvl1pPr marL="0" indent="0" algn="l">
              <a:lnSpc>
                <a:spcPct val="90000"/>
              </a:lnSpc>
              <a:spcBef>
                <a:spcPts val="1000"/>
              </a:spcBef>
              <a:buNone/>
              <a:defRPr sz="28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p>
        </p:txBody>
      </p:sp>
    </p:spTree>
    <p:extLst>
      <p:ext uri="{BB962C8B-B14F-4D97-AF65-F5344CB8AC3E}">
        <p14:creationId xmlns:p14="http://schemas.microsoft.com/office/powerpoint/2010/main" val="3827512200"/>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and Contact">
    <p:bg>
      <p:bgPr>
        <a:solidFill>
          <a:schemeClr val="accent6"/>
        </a:solidFill>
        <a:effectLst/>
      </p:bgPr>
    </p:bg>
    <p:spTree>
      <p:nvGrpSpPr>
        <p:cNvPr id="1" name=""/>
        <p:cNvGrpSpPr/>
        <p:nvPr/>
      </p:nvGrpSpPr>
      <p:grpSpPr>
        <a:xfrm>
          <a:off x="0" y="0"/>
          <a:ext cx="0" cy="0"/>
          <a:chOff x="0" y="0"/>
          <a:chExt cx="0" cy="0"/>
        </a:xfrm>
      </p:grpSpPr>
      <p:sp>
        <p:nvSpPr>
          <p:cNvPr id="4" name="Freeform 3"/>
          <p:cNvSpPr>
            <a:spLocks/>
          </p:cNvSpPr>
          <p:nvPr/>
        </p:nvSpPr>
        <p:spPr bwMode="auto">
          <a:xfrm>
            <a:off x="0" y="560388"/>
            <a:ext cx="8885238" cy="4503737"/>
          </a:xfrm>
          <a:custGeom>
            <a:avLst/>
            <a:gdLst>
              <a:gd name="T0" fmla="*/ 0 w 5597"/>
              <a:gd name="T1" fmla="*/ 2147483647 h 2837"/>
              <a:gd name="T2" fmla="*/ 2147483647 w 5597"/>
              <a:gd name="T3" fmla="*/ 0 h 2837"/>
              <a:gd name="T4" fmla="*/ 2147483647 w 5597"/>
              <a:gd name="T5" fmla="*/ 214748364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a:solidFill>
              <a:srgbClr val="FFFFFF">
                <a:alpha val="29803"/>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5" name="Freeform 4"/>
          <p:cNvSpPr>
            <a:spLocks/>
          </p:cNvSpPr>
          <p:nvPr/>
        </p:nvSpPr>
        <p:spPr bwMode="auto">
          <a:xfrm>
            <a:off x="3609975" y="5272088"/>
            <a:ext cx="4583113" cy="1589087"/>
          </a:xfrm>
          <a:custGeom>
            <a:avLst/>
            <a:gdLst>
              <a:gd name="T0" fmla="*/ 2147483647 w 1432"/>
              <a:gd name="T1" fmla="*/ 2147483647 h 496"/>
              <a:gd name="T2" fmla="*/ 2147483647 w 1432"/>
              <a:gd name="T3" fmla="*/ 0 h 496"/>
              <a:gd name="T4" fmla="*/ 0 w 1432"/>
              <a:gd name="T5" fmla="*/ 2147483647 h 496"/>
              <a:gd name="T6" fmla="*/ 2147483647 w 1432"/>
              <a:gd name="T7" fmla="*/ 2147483647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5"/>
          <p:cNvSpPr>
            <a:spLocks/>
          </p:cNvSpPr>
          <p:nvPr/>
        </p:nvSpPr>
        <p:spPr bwMode="auto">
          <a:xfrm>
            <a:off x="8547100" y="4954588"/>
            <a:ext cx="601663" cy="1368425"/>
          </a:xfrm>
          <a:custGeom>
            <a:avLst/>
            <a:gdLst>
              <a:gd name="T0" fmla="*/ 2147483647 w 184"/>
              <a:gd name="T1" fmla="*/ 0 h 420"/>
              <a:gd name="T2" fmla="*/ 0 w 184"/>
              <a:gd name="T3" fmla="*/ 2147483647 h 420"/>
              <a:gd name="T4" fmla="*/ 2147483647 w 184"/>
              <a:gd name="T5" fmla="*/ 2147483647 h 420"/>
              <a:gd name="T6" fmla="*/ 2147483647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7"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8" name="Inhaltsplatzhalter 2"/>
          <p:cNvSpPr>
            <a:spLocks noGrp="1"/>
          </p:cNvSpPr>
          <p:nvPr>
            <p:ph idx="1"/>
          </p:nvPr>
        </p:nvSpPr>
        <p:spPr>
          <a:xfrm>
            <a:off x="352800" y="979200"/>
            <a:ext cx="7740000" cy="414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dirty="0" smtClean="0"/>
              <a:t>Click to edit Master text styles</a:t>
            </a:r>
          </a:p>
          <a:p>
            <a:pPr lvl="1"/>
            <a:r>
              <a:rPr lang="en-US" noProof="0" dirty="0" smtClean="0"/>
              <a:t>Second level</a:t>
            </a:r>
          </a:p>
          <a:p>
            <a:pPr lvl="2"/>
            <a:r>
              <a:rPr lang="en-US" noProof="0" dirty="0" smtClean="0"/>
              <a:t>Third level</a:t>
            </a:r>
          </a:p>
        </p:txBody>
      </p:sp>
      <p:sp>
        <p:nvSpPr>
          <p:cNvPr id="25"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24560A03-CD7A-4B79-A8B7-FE46DDF0DB97}" type="slidenum">
              <a:rPr lang="de-DE"/>
              <a:pPr>
                <a:defRPr/>
              </a:pPr>
              <a:t>‹#›</a:t>
            </a:fld>
            <a:endParaRPr lang="de-DE" dirty="0"/>
          </a:p>
        </p:txBody>
      </p:sp>
    </p:spTree>
    <p:extLst>
      <p:ext uri="{BB962C8B-B14F-4D97-AF65-F5344CB8AC3E}">
        <p14:creationId xmlns:p14="http://schemas.microsoft.com/office/powerpoint/2010/main" val="1979522977"/>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Chapter">
    <p:bg>
      <p:bgPr>
        <a:solidFill>
          <a:schemeClr val="accent6"/>
        </a:solidFill>
        <a:effectLst/>
      </p:bgPr>
    </p:bg>
    <p:spTree>
      <p:nvGrpSpPr>
        <p:cNvPr id="1" name=""/>
        <p:cNvGrpSpPr/>
        <p:nvPr/>
      </p:nvGrpSpPr>
      <p:grpSpPr>
        <a:xfrm>
          <a:off x="0" y="0"/>
          <a:ext cx="0" cy="0"/>
          <a:chOff x="0" y="0"/>
          <a:chExt cx="0" cy="0"/>
        </a:xfrm>
      </p:grpSpPr>
      <p:sp>
        <p:nvSpPr>
          <p:cNvPr id="4" name="Freeform 2"/>
          <p:cNvSpPr>
            <a:spLocks/>
          </p:cNvSpPr>
          <p:nvPr userDrawn="1"/>
        </p:nvSpPr>
        <p:spPr bwMode="auto">
          <a:xfrm>
            <a:off x="0" y="950913"/>
            <a:ext cx="4760913" cy="5003800"/>
          </a:xfrm>
          <a:custGeom>
            <a:avLst/>
            <a:gdLst>
              <a:gd name="T0" fmla="*/ 2147483647 w 1492"/>
              <a:gd name="T1" fmla="*/ 0 h 1600"/>
              <a:gd name="T2" fmla="*/ 0 w 1492"/>
              <a:gd name="T3" fmla="*/ 2147483647 h 1600"/>
              <a:gd name="T4" fmla="*/ 0 w 1492"/>
              <a:gd name="T5" fmla="*/ 2147483647 h 1600"/>
              <a:gd name="T6" fmla="*/ 2147483647 w 1492"/>
              <a:gd name="T7" fmla="*/ 2147483647 h 1600"/>
              <a:gd name="T8" fmla="*/ 2147483647 w 1492"/>
              <a:gd name="T9" fmla="*/ 2147483647 h 1600"/>
              <a:gd name="T10" fmla="*/ 2147483647 w 1492"/>
              <a:gd name="T11" fmla="*/ 0 h 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92" h="1600">
                <a:moveTo>
                  <a:pt x="692" y="0"/>
                </a:moveTo>
                <a:cubicBezTo>
                  <a:pt x="397" y="0"/>
                  <a:pt x="139" y="161"/>
                  <a:pt x="0" y="399"/>
                </a:cubicBezTo>
                <a:cubicBezTo>
                  <a:pt x="0" y="1202"/>
                  <a:pt x="0" y="1202"/>
                  <a:pt x="0" y="1202"/>
                </a:cubicBezTo>
                <a:cubicBezTo>
                  <a:pt x="139" y="1440"/>
                  <a:pt x="397" y="1600"/>
                  <a:pt x="692" y="1600"/>
                </a:cubicBezTo>
                <a:cubicBezTo>
                  <a:pt x="1134" y="1600"/>
                  <a:pt x="1492" y="1242"/>
                  <a:pt x="1492" y="800"/>
                </a:cubicBezTo>
                <a:cubicBezTo>
                  <a:pt x="1492" y="359"/>
                  <a:pt x="1134" y="0"/>
                  <a:pt x="69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5" name="Freeform 3"/>
          <p:cNvSpPr>
            <a:spLocks/>
          </p:cNvSpPr>
          <p:nvPr userDrawn="1"/>
        </p:nvSpPr>
        <p:spPr bwMode="auto">
          <a:xfrm>
            <a:off x="7435850" y="1541463"/>
            <a:ext cx="1711325" cy="2360612"/>
          </a:xfrm>
          <a:custGeom>
            <a:avLst/>
            <a:gdLst>
              <a:gd name="T0" fmla="*/ 2147483647 w 520"/>
              <a:gd name="T1" fmla="*/ 2147483647 h 740"/>
              <a:gd name="T2" fmla="*/ 2147483647 w 520"/>
              <a:gd name="T3" fmla="*/ 0 h 740"/>
              <a:gd name="T4" fmla="*/ 0 w 520"/>
              <a:gd name="T5" fmla="*/ 2147483647 h 740"/>
              <a:gd name="T6" fmla="*/ 2147483647 w 520"/>
              <a:gd name="T7" fmla="*/ 2147483647 h 740"/>
              <a:gd name="T8" fmla="*/ 2147483647 w 520"/>
              <a:gd name="T9" fmla="*/ 2147483647 h 740"/>
              <a:gd name="T10" fmla="*/ 2147483647 w 520"/>
              <a:gd name="T11" fmla="*/ 2147483647 h 7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0" h="740">
                <a:moveTo>
                  <a:pt x="520" y="32"/>
                </a:moveTo>
                <a:cubicBezTo>
                  <a:pt x="474" y="12"/>
                  <a:pt x="423" y="0"/>
                  <a:pt x="370" y="0"/>
                </a:cubicBezTo>
                <a:cubicBezTo>
                  <a:pt x="166" y="0"/>
                  <a:pt x="0" y="166"/>
                  <a:pt x="0" y="370"/>
                </a:cubicBezTo>
                <a:cubicBezTo>
                  <a:pt x="0" y="575"/>
                  <a:pt x="166" y="740"/>
                  <a:pt x="370" y="740"/>
                </a:cubicBezTo>
                <a:cubicBezTo>
                  <a:pt x="423" y="740"/>
                  <a:pt x="474" y="729"/>
                  <a:pt x="520" y="709"/>
                </a:cubicBezTo>
                <a:lnTo>
                  <a:pt x="52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Line 4"/>
          <p:cNvSpPr>
            <a:spLocks noChangeShapeType="1"/>
          </p:cNvSpPr>
          <p:nvPr userDrawn="1"/>
        </p:nvSpPr>
        <p:spPr bwMode="auto">
          <a:xfrm flipH="1">
            <a:off x="4718050" y="2803525"/>
            <a:ext cx="2717800" cy="249238"/>
          </a:xfrm>
          <a:prstGeom prst="line">
            <a:avLst/>
          </a:prstGeom>
          <a:noFill/>
          <a:ln w="12700">
            <a:solidFill>
              <a:srgbClr val="FFFFFF">
                <a:alpha val="30196"/>
              </a:srgbClr>
            </a:solidFill>
            <a:round/>
            <a:headEnd/>
            <a:tailEnd/>
          </a:ln>
          <a:extLst>
            <a:ext uri="{909E8E84-426E-40DD-AFC4-6F175D3DCCD1}">
              <a14:hiddenFill xmlns:a14="http://schemas.microsoft.com/office/drawing/2010/main">
                <a:noFill/>
              </a14:hiddenFill>
            </a:ext>
          </a:extLst>
        </p:spPr>
        <p:txBody>
          <a:bodyPr/>
          <a:lstStyle/>
          <a:p>
            <a:endParaRPr lang="hr-HR"/>
          </a:p>
        </p:txBody>
      </p:sp>
      <p:sp>
        <p:nvSpPr>
          <p:cNvPr id="7" name="Freeform 5"/>
          <p:cNvSpPr>
            <a:spLocks/>
          </p:cNvSpPr>
          <p:nvPr userDrawn="1"/>
        </p:nvSpPr>
        <p:spPr bwMode="auto">
          <a:xfrm>
            <a:off x="584200" y="5846763"/>
            <a:ext cx="917575" cy="746125"/>
          </a:xfrm>
          <a:custGeom>
            <a:avLst/>
            <a:gdLst>
              <a:gd name="T0" fmla="*/ 0 w 578"/>
              <a:gd name="T1" fmla="*/ 2147483647 h 470"/>
              <a:gd name="T2" fmla="*/ 2147483647 w 578"/>
              <a:gd name="T3" fmla="*/ 2147483647 h 470"/>
              <a:gd name="T4" fmla="*/ 2147483647 w 578"/>
              <a:gd name="T5" fmla="*/ 0 h 470"/>
              <a:gd name="T6" fmla="*/ 0 60000 65536"/>
              <a:gd name="T7" fmla="*/ 0 60000 65536"/>
              <a:gd name="T8" fmla="*/ 0 60000 65536"/>
            </a:gdLst>
            <a:ahLst/>
            <a:cxnLst>
              <a:cxn ang="T6">
                <a:pos x="T0" y="T1"/>
              </a:cxn>
              <a:cxn ang="T7">
                <a:pos x="T2" y="T3"/>
              </a:cxn>
              <a:cxn ang="T8">
                <a:pos x="T4" y="T5"/>
              </a:cxn>
            </a:cxnLst>
            <a:rect l="0" t="0" r="r" b="b"/>
            <a:pathLst>
              <a:path w="578" h="470">
                <a:moveTo>
                  <a:pt x="0" y="470"/>
                </a:moveTo>
                <a:cubicBezTo>
                  <a:pt x="95" y="409"/>
                  <a:pt x="190" y="348"/>
                  <a:pt x="286" y="270"/>
                </a:cubicBezTo>
                <a:cubicBezTo>
                  <a:pt x="382" y="192"/>
                  <a:pt x="529" y="45"/>
                  <a:pt x="578" y="0"/>
                </a:cubicBezTo>
              </a:path>
            </a:pathLst>
          </a:custGeom>
          <a:noFill/>
          <a:ln w="12700" cmpd="sng">
            <a:solidFill>
              <a:srgbClr val="FFFFFF">
                <a:alpha val="30196"/>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8" name="Freeform 6"/>
          <p:cNvSpPr>
            <a:spLocks/>
          </p:cNvSpPr>
          <p:nvPr userDrawn="1"/>
        </p:nvSpPr>
        <p:spPr bwMode="auto">
          <a:xfrm>
            <a:off x="-3175" y="6272213"/>
            <a:ext cx="641350" cy="592137"/>
          </a:xfrm>
          <a:custGeom>
            <a:avLst/>
            <a:gdLst>
              <a:gd name="T0" fmla="*/ 2147483647 w 191"/>
              <a:gd name="T1" fmla="*/ 2147483647 h 183"/>
              <a:gd name="T2" fmla="*/ 2147483647 w 191"/>
              <a:gd name="T3" fmla="*/ 2147483647 h 183"/>
              <a:gd name="T4" fmla="*/ 2147483647 w 191"/>
              <a:gd name="T5" fmla="*/ 0 h 183"/>
              <a:gd name="T6" fmla="*/ 0 w 191"/>
              <a:gd name="T7" fmla="*/ 2147483647 h 183"/>
              <a:gd name="T8" fmla="*/ 0 w 191"/>
              <a:gd name="T9" fmla="*/ 2147483647 h 183"/>
              <a:gd name="T10" fmla="*/ 2147483647 w 191"/>
              <a:gd name="T11" fmla="*/ 2147483647 h 1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1" h="183">
                <a:moveTo>
                  <a:pt x="189" y="183"/>
                </a:moveTo>
                <a:cubicBezTo>
                  <a:pt x="190" y="175"/>
                  <a:pt x="191" y="168"/>
                  <a:pt x="191" y="160"/>
                </a:cubicBezTo>
                <a:cubicBezTo>
                  <a:pt x="191" y="72"/>
                  <a:pt x="119" y="0"/>
                  <a:pt x="31" y="0"/>
                </a:cubicBezTo>
                <a:cubicBezTo>
                  <a:pt x="21" y="0"/>
                  <a:pt x="10" y="1"/>
                  <a:pt x="0" y="3"/>
                </a:cubicBezTo>
                <a:cubicBezTo>
                  <a:pt x="0" y="183"/>
                  <a:pt x="0" y="183"/>
                  <a:pt x="0" y="183"/>
                </a:cubicBezTo>
                <a:lnTo>
                  <a:pt x="189" y="1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nvGrpSpPr>
          <p:cNvPr id="9" name="Group 18"/>
          <p:cNvGrpSpPr>
            <a:grpSpLocks noChangeAspect="1"/>
          </p:cNvGrpSpPr>
          <p:nvPr userDrawn="1"/>
        </p:nvGrpSpPr>
        <p:grpSpPr bwMode="auto">
          <a:xfrm>
            <a:off x="150813" y="150813"/>
            <a:ext cx="522287" cy="468312"/>
            <a:chOff x="1352" y="681"/>
            <a:chExt cx="3519" cy="3153"/>
          </a:xfrm>
        </p:grpSpPr>
        <p:sp>
          <p:nvSpPr>
            <p:cNvPr id="10"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0"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1"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2"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3"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24"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pic>
        <p:nvPicPr>
          <p:cNvPr id="25" name="Picture 2" descr="Media CT_white"/>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2725"/>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144000" y="2685899"/>
            <a:ext cx="4416425" cy="1495794"/>
          </a:xfrm>
          <a:prstGeom prst="rect">
            <a:avLst/>
          </a:prstGeom>
        </p:spPr>
        <p:txBody>
          <a:bodyPr wrap="square" lIns="0" tIns="0" rIns="0" bIns="0" anchor="ctr" anchorCtr="0">
            <a:spAutoFit/>
          </a:bodyPr>
          <a:lstStyle>
            <a:lvl1pPr>
              <a:lnSpc>
                <a:spcPct val="90000"/>
              </a:lnSpc>
              <a:defRPr sz="3600" b="1"/>
            </a:lvl1pPr>
          </a:lstStyle>
          <a:p>
            <a:r>
              <a:rPr lang="en-US" noProof="0" smtClean="0"/>
              <a:t>Click to edit Master title style</a:t>
            </a:r>
            <a:endParaRPr lang="en-US" noProof="0" dirty="0"/>
          </a:p>
        </p:txBody>
      </p:sp>
      <p:sp>
        <p:nvSpPr>
          <p:cNvPr id="3" name="Untertitel 2"/>
          <p:cNvSpPr>
            <a:spLocks noGrp="1"/>
          </p:cNvSpPr>
          <p:nvPr>
            <p:ph type="subTitle" idx="1"/>
          </p:nvPr>
        </p:nvSpPr>
        <p:spPr>
          <a:xfrm>
            <a:off x="4579200" y="4680000"/>
            <a:ext cx="4430833" cy="1163395"/>
          </a:xfrm>
          <a:prstGeom prst="rect">
            <a:avLst/>
          </a:prstGeom>
        </p:spPr>
        <p:txBody>
          <a:bodyPr wrap="square" lIns="0" tIns="0" rIns="0" bIns="0">
            <a:spAutoFit/>
          </a:bodyPr>
          <a:lstStyle>
            <a:lvl1pPr marL="0" indent="0" algn="l">
              <a:lnSpc>
                <a:spcPct val="90000"/>
              </a:lnSpc>
              <a:spcBef>
                <a:spcPts val="1000"/>
              </a:spcBef>
              <a:buNone/>
              <a:defRPr sz="28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dirty="0" smtClean="0"/>
          </a:p>
        </p:txBody>
      </p:sp>
      <p:sp>
        <p:nvSpPr>
          <p:cNvPr id="26" name="Foliennummernplatzhalter 5"/>
          <p:cNvSpPr>
            <a:spLocks noGrp="1"/>
          </p:cNvSpPr>
          <p:nvPr>
            <p:ph type="sldNum" sz="quarter" idx="10"/>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solidFill>
                  <a:schemeClr val="bg1"/>
                </a:solidFill>
                <a:latin typeface="+mn-lt"/>
              </a:defRPr>
            </a:lvl1pPr>
          </a:lstStyle>
          <a:p>
            <a:pPr>
              <a:defRPr/>
            </a:pPr>
            <a:fld id="{5CA504CD-3EDC-4A0B-B9AF-F6487B7679B3}" type="slidenum">
              <a:rPr lang="de-DE"/>
              <a:pPr>
                <a:defRPr/>
              </a:pPr>
              <a:t>‹#›</a:t>
            </a:fld>
            <a:endParaRPr lang="de-DE" dirty="0"/>
          </a:p>
        </p:txBody>
      </p:sp>
    </p:spTree>
    <p:extLst>
      <p:ext uri="{BB962C8B-B14F-4D97-AF65-F5344CB8AC3E}">
        <p14:creationId xmlns:p14="http://schemas.microsoft.com/office/powerpoint/2010/main" val="506371467"/>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Results and Topics">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20" name="Freeform 34"/>
          <p:cNvSpPr>
            <a:spLocks/>
          </p:cNvSpPr>
          <p:nvPr userDrawn="1"/>
        </p:nvSpPr>
        <p:spPr bwMode="auto">
          <a:xfrm>
            <a:off x="8193088" y="1311275"/>
            <a:ext cx="950912" cy="1949450"/>
          </a:xfrm>
          <a:custGeom>
            <a:avLst/>
            <a:gdLst>
              <a:gd name="T0" fmla="*/ 304 w 304"/>
              <a:gd name="T1" fmla="*/ 1 h 588"/>
              <a:gd name="T2" fmla="*/ 294 w 304"/>
              <a:gd name="T3" fmla="*/ 0 h 588"/>
              <a:gd name="T4" fmla="*/ 0 w 304"/>
              <a:gd name="T5" fmla="*/ 294 h 588"/>
              <a:gd name="T6" fmla="*/ 294 w 304"/>
              <a:gd name="T7" fmla="*/ 588 h 588"/>
              <a:gd name="T8" fmla="*/ 304 w 304"/>
              <a:gd name="T9" fmla="*/ 588 h 588"/>
              <a:gd name="T10" fmla="*/ 304 w 304"/>
              <a:gd name="T11" fmla="*/ 1 h 588"/>
            </a:gdLst>
            <a:ahLst/>
            <a:cxnLst>
              <a:cxn ang="0">
                <a:pos x="T0" y="T1"/>
              </a:cxn>
              <a:cxn ang="0">
                <a:pos x="T2" y="T3"/>
              </a:cxn>
              <a:cxn ang="0">
                <a:pos x="T4" y="T5"/>
              </a:cxn>
              <a:cxn ang="0">
                <a:pos x="T6" y="T7"/>
              </a:cxn>
              <a:cxn ang="0">
                <a:pos x="T8" y="T9"/>
              </a:cxn>
              <a:cxn ang="0">
                <a:pos x="T10" y="T11"/>
              </a:cxn>
            </a:cxnLst>
            <a:rect l="0" t="0" r="r" b="b"/>
            <a:pathLst>
              <a:path w="304" h="588">
                <a:moveTo>
                  <a:pt x="304" y="1"/>
                </a:moveTo>
                <a:cubicBezTo>
                  <a:pt x="301" y="1"/>
                  <a:pt x="298" y="0"/>
                  <a:pt x="294" y="0"/>
                </a:cubicBezTo>
                <a:cubicBezTo>
                  <a:pt x="132" y="0"/>
                  <a:pt x="0" y="132"/>
                  <a:pt x="0" y="294"/>
                </a:cubicBezTo>
                <a:cubicBezTo>
                  <a:pt x="0" y="457"/>
                  <a:pt x="132" y="588"/>
                  <a:pt x="294" y="588"/>
                </a:cubicBezTo>
                <a:cubicBezTo>
                  <a:pt x="298" y="588"/>
                  <a:pt x="301" y="588"/>
                  <a:pt x="304" y="588"/>
                </a:cubicBezTo>
                <a:lnTo>
                  <a:pt x="304" y="1"/>
                </a:lnTo>
                <a:close/>
              </a:path>
            </a:pathLst>
          </a:custGeom>
          <a:solidFill>
            <a:schemeClr val="accent6"/>
          </a:solidFill>
          <a:ln>
            <a:noFill/>
          </a:ln>
        </p:spPr>
        <p:txBody>
          <a:bodyPr/>
          <a:lstStyle/>
          <a:p>
            <a:pPr algn="l" fontAlgn="auto">
              <a:spcBef>
                <a:spcPts val="0"/>
              </a:spcBef>
              <a:spcAft>
                <a:spcPts val="0"/>
              </a:spcAft>
              <a:defRPr/>
            </a:pPr>
            <a:endParaRPr lang="en-US" sz="1800" b="0">
              <a:latin typeface="+mn-lt"/>
            </a:endParaRPr>
          </a:p>
        </p:txBody>
      </p:sp>
      <p:sp>
        <p:nvSpPr>
          <p:cNvPr id="21" name="Freeform 35"/>
          <p:cNvSpPr>
            <a:spLocks/>
          </p:cNvSpPr>
          <p:nvPr userDrawn="1"/>
        </p:nvSpPr>
        <p:spPr bwMode="auto">
          <a:xfrm>
            <a:off x="8845550" y="803275"/>
            <a:ext cx="298450" cy="584200"/>
          </a:xfrm>
          <a:custGeom>
            <a:avLst/>
            <a:gdLst>
              <a:gd name="T0" fmla="*/ 104 w 104"/>
              <a:gd name="T1" fmla="*/ 0 h 193"/>
              <a:gd name="T2" fmla="*/ 0 w 104"/>
              <a:gd name="T3" fmla="*/ 144 h 193"/>
              <a:gd name="T4" fmla="*/ 8 w 104"/>
              <a:gd name="T5" fmla="*/ 193 h 193"/>
              <a:gd name="T6" fmla="*/ 94 w 104"/>
              <a:gd name="T7" fmla="*/ 180 h 193"/>
              <a:gd name="T8" fmla="*/ 104 w 104"/>
              <a:gd name="T9" fmla="*/ 181 h 193"/>
              <a:gd name="T10" fmla="*/ 104 w 104"/>
              <a:gd name="T11" fmla="*/ 0 h 193"/>
            </a:gdLst>
            <a:ahLst/>
            <a:cxnLst>
              <a:cxn ang="0">
                <a:pos x="T0" y="T1"/>
              </a:cxn>
              <a:cxn ang="0">
                <a:pos x="T2" y="T3"/>
              </a:cxn>
              <a:cxn ang="0">
                <a:pos x="T4" y="T5"/>
              </a:cxn>
              <a:cxn ang="0">
                <a:pos x="T6" y="T7"/>
              </a:cxn>
              <a:cxn ang="0">
                <a:pos x="T8" y="T9"/>
              </a:cxn>
              <a:cxn ang="0">
                <a:pos x="T10" y="T11"/>
              </a:cxn>
            </a:cxnLst>
            <a:rect l="0" t="0" r="r" b="b"/>
            <a:pathLst>
              <a:path w="104" h="193">
                <a:moveTo>
                  <a:pt x="104" y="0"/>
                </a:moveTo>
                <a:cubicBezTo>
                  <a:pt x="44" y="21"/>
                  <a:pt x="0" y="77"/>
                  <a:pt x="0" y="144"/>
                </a:cubicBezTo>
                <a:cubicBezTo>
                  <a:pt x="0" y="162"/>
                  <a:pt x="3" y="178"/>
                  <a:pt x="8" y="193"/>
                </a:cubicBezTo>
                <a:cubicBezTo>
                  <a:pt x="36" y="185"/>
                  <a:pt x="65" y="180"/>
                  <a:pt x="94" y="180"/>
                </a:cubicBezTo>
                <a:cubicBezTo>
                  <a:pt x="98" y="180"/>
                  <a:pt x="101" y="181"/>
                  <a:pt x="104" y="181"/>
                </a:cubicBezTo>
                <a:lnTo>
                  <a:pt x="104" y="0"/>
                </a:lnTo>
                <a:close/>
              </a:path>
            </a:pathLst>
          </a:custGeom>
          <a:solidFill>
            <a:schemeClr val="accent6"/>
          </a:solidFill>
          <a:ln>
            <a:noFill/>
          </a:ln>
        </p:spPr>
        <p:txBody>
          <a:bodyPr/>
          <a:lstStyle/>
          <a:p>
            <a:pPr algn="l" fontAlgn="auto">
              <a:spcBef>
                <a:spcPts val="0"/>
              </a:spcBef>
              <a:spcAft>
                <a:spcPts val="0"/>
              </a:spcAft>
              <a:defRPr/>
            </a:pPr>
            <a:endParaRPr lang="en-US" sz="1800" b="0">
              <a:latin typeface="+mn-lt"/>
            </a:endParaRPr>
          </a:p>
        </p:txBody>
      </p:sp>
      <p:sp>
        <p:nvSpPr>
          <p:cNvPr id="22" name="Freeform 36"/>
          <p:cNvSpPr>
            <a:spLocks/>
          </p:cNvSpPr>
          <p:nvPr userDrawn="1"/>
        </p:nvSpPr>
        <p:spPr bwMode="auto">
          <a:xfrm>
            <a:off x="5637213" y="0"/>
            <a:ext cx="3216275" cy="1200150"/>
          </a:xfrm>
          <a:custGeom>
            <a:avLst/>
            <a:gdLst>
              <a:gd name="T0" fmla="*/ 2147483647 w 2026"/>
              <a:gd name="T1" fmla="*/ 2147483647 h 756"/>
              <a:gd name="T2" fmla="*/ 2147483647 w 2026"/>
              <a:gd name="T3" fmla="*/ 2147483647 h 756"/>
              <a:gd name="T4" fmla="*/ 0 w 2026"/>
              <a:gd name="T5" fmla="*/ 0 h 756"/>
              <a:gd name="T6" fmla="*/ 0 60000 65536"/>
              <a:gd name="T7" fmla="*/ 0 60000 65536"/>
              <a:gd name="T8" fmla="*/ 0 60000 65536"/>
            </a:gdLst>
            <a:ahLst/>
            <a:cxnLst>
              <a:cxn ang="T6">
                <a:pos x="T0" y="T1"/>
              </a:cxn>
              <a:cxn ang="T7">
                <a:pos x="T2" y="T3"/>
              </a:cxn>
              <a:cxn ang="T8">
                <a:pos x="T4" y="T5"/>
              </a:cxn>
            </a:cxnLst>
            <a:rect l="0" t="0" r="r" b="b"/>
            <a:pathLst>
              <a:path w="2026" h="756">
                <a:moveTo>
                  <a:pt x="2026" y="756"/>
                </a:moveTo>
                <a:cubicBezTo>
                  <a:pt x="1709" y="577"/>
                  <a:pt x="1392" y="398"/>
                  <a:pt x="1054" y="272"/>
                </a:cubicBezTo>
                <a:cubicBezTo>
                  <a:pt x="716" y="146"/>
                  <a:pt x="358" y="73"/>
                  <a:pt x="0" y="0"/>
                </a:cubicBezTo>
              </a:path>
            </a:pathLst>
          </a:custGeom>
          <a:noFill/>
          <a:ln w="12700" cmpd="sng">
            <a:solidFill>
              <a:srgbClr val="281051">
                <a:alpha val="20000"/>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sp>
        <p:nvSpPr>
          <p:cNvPr id="23" name="Freeform 37"/>
          <p:cNvSpPr>
            <a:spLocks/>
          </p:cNvSpPr>
          <p:nvPr userDrawn="1"/>
        </p:nvSpPr>
        <p:spPr bwMode="auto">
          <a:xfrm>
            <a:off x="1152525" y="6553200"/>
            <a:ext cx="1198563" cy="304800"/>
          </a:xfrm>
          <a:custGeom>
            <a:avLst/>
            <a:gdLst>
              <a:gd name="T0" fmla="*/ 368 w 368"/>
              <a:gd name="T1" fmla="*/ 104 h 104"/>
              <a:gd name="T2" fmla="*/ 184 w 368"/>
              <a:gd name="T3" fmla="*/ 0 h 104"/>
              <a:gd name="T4" fmla="*/ 0 w 368"/>
              <a:gd name="T5" fmla="*/ 104 h 104"/>
              <a:gd name="T6" fmla="*/ 368 w 368"/>
              <a:gd name="T7" fmla="*/ 104 h 104"/>
            </a:gdLst>
            <a:ahLst/>
            <a:cxnLst>
              <a:cxn ang="0">
                <a:pos x="T0" y="T1"/>
              </a:cxn>
              <a:cxn ang="0">
                <a:pos x="T2" y="T3"/>
              </a:cxn>
              <a:cxn ang="0">
                <a:pos x="T4" y="T5"/>
              </a:cxn>
              <a:cxn ang="0">
                <a:pos x="T6" y="T7"/>
              </a:cxn>
            </a:cxnLst>
            <a:rect l="0" t="0" r="r" b="b"/>
            <a:pathLst>
              <a:path w="368" h="104">
                <a:moveTo>
                  <a:pt x="368" y="104"/>
                </a:moveTo>
                <a:cubicBezTo>
                  <a:pt x="330" y="42"/>
                  <a:pt x="262" y="0"/>
                  <a:pt x="184" y="0"/>
                </a:cubicBezTo>
                <a:cubicBezTo>
                  <a:pt x="106" y="0"/>
                  <a:pt x="38" y="42"/>
                  <a:pt x="0" y="104"/>
                </a:cubicBezTo>
                <a:lnTo>
                  <a:pt x="368" y="104"/>
                </a:lnTo>
                <a:close/>
              </a:path>
            </a:pathLst>
          </a:custGeom>
          <a:solidFill>
            <a:schemeClr val="accent6"/>
          </a:solidFill>
          <a:ln>
            <a:noFill/>
          </a:ln>
        </p:spPr>
        <p:txBody>
          <a:bodyPr/>
          <a:lstStyle/>
          <a:p>
            <a:pPr algn="l" fontAlgn="auto">
              <a:spcBef>
                <a:spcPts val="0"/>
              </a:spcBef>
              <a:spcAft>
                <a:spcPts val="0"/>
              </a:spcAft>
              <a:defRPr/>
            </a:pPr>
            <a:endParaRPr lang="en-US" sz="1800" b="0">
              <a:latin typeface="+mn-lt"/>
            </a:endParaRPr>
          </a:p>
        </p:txBody>
      </p:sp>
      <p:sp>
        <p:nvSpPr>
          <p:cNvPr id="24" name="Freeform 38"/>
          <p:cNvSpPr>
            <a:spLocks/>
          </p:cNvSpPr>
          <p:nvPr userDrawn="1"/>
        </p:nvSpPr>
        <p:spPr bwMode="auto">
          <a:xfrm>
            <a:off x="0" y="4794250"/>
            <a:ext cx="1177925" cy="2019300"/>
          </a:xfrm>
          <a:custGeom>
            <a:avLst/>
            <a:gdLst>
              <a:gd name="T0" fmla="*/ 2147483647 w 742"/>
              <a:gd name="T1" fmla="*/ 2147483647 h 1272"/>
              <a:gd name="T2" fmla="*/ 2147483647 w 742"/>
              <a:gd name="T3" fmla="*/ 2147483647 h 1272"/>
              <a:gd name="T4" fmla="*/ 2147483647 w 742"/>
              <a:gd name="T5" fmla="*/ 2147483647 h 1272"/>
              <a:gd name="T6" fmla="*/ 2147483647 w 742"/>
              <a:gd name="T7" fmla="*/ 2147483647 h 1272"/>
              <a:gd name="T8" fmla="*/ 2147483647 w 742"/>
              <a:gd name="T9" fmla="*/ 2147483647 h 1272"/>
              <a:gd name="T10" fmla="*/ 2147483647 w 742"/>
              <a:gd name="T11" fmla="*/ 2147483647 h 1272"/>
              <a:gd name="T12" fmla="*/ 2147483647 w 742"/>
              <a:gd name="T13" fmla="*/ 2147483647 h 1272"/>
              <a:gd name="T14" fmla="*/ 2147483647 w 742"/>
              <a:gd name="T15" fmla="*/ 2147483647 h 1272"/>
              <a:gd name="T16" fmla="*/ 0 w 742"/>
              <a:gd name="T17" fmla="*/ 0 h 1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42" h="1272">
                <a:moveTo>
                  <a:pt x="742" y="1272"/>
                </a:moveTo>
                <a:cubicBezTo>
                  <a:pt x="727" y="1259"/>
                  <a:pt x="712" y="1247"/>
                  <a:pt x="684" y="1220"/>
                </a:cubicBezTo>
                <a:cubicBezTo>
                  <a:pt x="656" y="1193"/>
                  <a:pt x="614" y="1152"/>
                  <a:pt x="576" y="1110"/>
                </a:cubicBezTo>
                <a:cubicBezTo>
                  <a:pt x="538" y="1068"/>
                  <a:pt x="491" y="1017"/>
                  <a:pt x="454" y="970"/>
                </a:cubicBezTo>
                <a:cubicBezTo>
                  <a:pt x="417" y="923"/>
                  <a:pt x="387" y="875"/>
                  <a:pt x="356" y="826"/>
                </a:cubicBezTo>
                <a:cubicBezTo>
                  <a:pt x="325" y="777"/>
                  <a:pt x="294" y="726"/>
                  <a:pt x="266" y="674"/>
                </a:cubicBezTo>
                <a:cubicBezTo>
                  <a:pt x="238" y="622"/>
                  <a:pt x="212" y="569"/>
                  <a:pt x="186" y="512"/>
                </a:cubicBezTo>
                <a:cubicBezTo>
                  <a:pt x="160" y="455"/>
                  <a:pt x="143" y="415"/>
                  <a:pt x="112" y="330"/>
                </a:cubicBezTo>
                <a:cubicBezTo>
                  <a:pt x="81" y="245"/>
                  <a:pt x="19" y="55"/>
                  <a:pt x="0" y="0"/>
                </a:cubicBezTo>
              </a:path>
            </a:pathLst>
          </a:custGeom>
          <a:noFill/>
          <a:ln w="12700" cmpd="sng">
            <a:solidFill>
              <a:srgbClr val="281051">
                <a:alpha val="20000"/>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hr-HR"/>
          </a:p>
        </p:txBody>
      </p:sp>
      <p:pic>
        <p:nvPicPr>
          <p:cNvPr id="25" name="Picture 2" descr="Media C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83413" y="6561138"/>
            <a:ext cx="14541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lvl1pPr>
          </a:lstStyle>
          <a:p>
            <a:r>
              <a:rPr lang="en-US" noProof="0" dirty="0" err="1" smtClean="0"/>
              <a:t>Click to edit Master title style</a:t>
            </a:r>
            <a:endParaRPr lang="en-US" noProof="0" dirty="0"/>
          </a:p>
        </p:txBody>
      </p:sp>
      <p:sp>
        <p:nvSpPr>
          <p:cNvPr id="3"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lvl1pPr>
            <a:lvl2pPr marL="539750" indent="-274638">
              <a:lnSpc>
                <a:spcPct val="90000"/>
              </a:lnSpc>
              <a:spcBef>
                <a:spcPts val="800"/>
              </a:spcBef>
              <a:buClr>
                <a:schemeClr val="tx1"/>
              </a:buClr>
              <a:buFont typeface="Wingdings" pitchFamily="2" charset="2"/>
              <a:buChar char="ð"/>
              <a:defRPr sz="1600"/>
            </a:lvl2pPr>
            <a:lvl3pPr marL="804863" indent="-174625">
              <a:lnSpc>
                <a:spcPct val="90000"/>
              </a:lnSpc>
              <a:spcBef>
                <a:spcPts val="800"/>
              </a:spcBef>
              <a:buClr>
                <a:schemeClr val="tx1"/>
              </a:buClr>
              <a:buFont typeface="Calibri" pitchFamily="34" charset="0"/>
              <a:buChar char="─"/>
              <a:defRPr sz="1400"/>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26" name="Fußzeilenplatzhalter 4"/>
          <p:cNvSpPr>
            <a:spLocks noGrp="1"/>
          </p:cNvSpPr>
          <p:nvPr>
            <p:ph type="ftr" sz="quarter" idx="10"/>
          </p:nvPr>
        </p:nvSpPr>
        <p:spPr>
          <a:xfrm>
            <a:off x="2328863" y="6565900"/>
            <a:ext cx="1282700" cy="185738"/>
          </a:xfrm>
          <a:prstGeom prst="rect">
            <a:avLst/>
          </a:prstGeom>
        </p:spPr>
        <p:txBody>
          <a:bodyPr wrap="none" lIns="0" tIns="0" rIns="0" bIns="0">
            <a:spAutoFit/>
          </a:bodyPr>
          <a:lstStyle>
            <a:lvl1pPr algn="l" fontAlgn="auto">
              <a:spcBef>
                <a:spcPts val="0"/>
              </a:spcBef>
              <a:spcAft>
                <a:spcPts val="0"/>
              </a:spcAft>
              <a:defRPr sz="1200" b="0">
                <a:solidFill>
                  <a:schemeClr val="tx1"/>
                </a:solidFill>
                <a:latin typeface="+mn-lt"/>
              </a:defRPr>
            </a:lvl1pPr>
          </a:lstStyle>
          <a:p>
            <a:pPr>
              <a:defRPr/>
            </a:pPr>
            <a:endParaRPr lang="de-DE"/>
          </a:p>
        </p:txBody>
      </p:sp>
      <p:sp>
        <p:nvSpPr>
          <p:cNvPr id="27" name="Foliennummernplatzhalter 5"/>
          <p:cNvSpPr>
            <a:spLocks noGrp="1"/>
          </p:cNvSpPr>
          <p:nvPr>
            <p:ph type="sldNum" sz="quarter" idx="11"/>
          </p:nvPr>
        </p:nvSpPr>
        <p:spPr>
          <a:xfrm>
            <a:off x="8799513" y="6569075"/>
            <a:ext cx="180975" cy="182563"/>
          </a:xfrm>
          <a:prstGeom prst="rect">
            <a:avLst/>
          </a:prstGeom>
        </p:spPr>
        <p:txBody>
          <a:bodyPr wrap="none" lIns="0" tIns="0" rIns="0" bIns="0" anchor="b" anchorCtr="0">
            <a:spAutoFit/>
          </a:bodyPr>
          <a:lstStyle>
            <a:lvl1pPr algn="r" fontAlgn="auto">
              <a:spcBef>
                <a:spcPts val="0"/>
              </a:spcBef>
              <a:spcAft>
                <a:spcPts val="0"/>
              </a:spcAft>
              <a:defRPr sz="1200" b="1">
                <a:latin typeface="+mn-lt"/>
              </a:defRPr>
            </a:lvl1pPr>
          </a:lstStyle>
          <a:p>
            <a:pPr>
              <a:defRPr/>
            </a:pPr>
            <a:fld id="{57590A01-F2E5-492F-8976-DE6D3A8F0EFA}" type="slidenum">
              <a:rPr lang="de-DE"/>
              <a:pPr>
                <a:defRPr/>
              </a:pPr>
              <a:t>‹#›</a:t>
            </a:fld>
            <a:endParaRPr lang="de-DE" dirty="0"/>
          </a:p>
        </p:txBody>
      </p:sp>
    </p:spTree>
    <p:extLst>
      <p:ext uri="{BB962C8B-B14F-4D97-AF65-F5344CB8AC3E}">
        <p14:creationId xmlns:p14="http://schemas.microsoft.com/office/powerpoint/2010/main" val="218720108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Image">
    <p:bg>
      <p:bgPr>
        <a:solidFill>
          <a:schemeClr val="accent6"/>
        </a:solidFill>
        <a:effectLst/>
      </p:bgPr>
    </p:bg>
    <p:spTree>
      <p:nvGrpSpPr>
        <p:cNvPr id="1" name=""/>
        <p:cNvGrpSpPr/>
        <p:nvPr/>
      </p:nvGrpSpPr>
      <p:grpSpPr>
        <a:xfrm>
          <a:off x="0" y="0"/>
          <a:ext cx="0" cy="0"/>
          <a:chOff x="0" y="0"/>
          <a:chExt cx="0" cy="0"/>
        </a:xfrm>
      </p:grpSpPr>
      <p:grpSp>
        <p:nvGrpSpPr>
          <p:cNvPr id="4" name="Group 18"/>
          <p:cNvGrpSpPr>
            <a:grpSpLocks noChangeAspect="1"/>
          </p:cNvGrpSpPr>
          <p:nvPr userDrawn="1"/>
        </p:nvGrpSpPr>
        <p:grpSpPr bwMode="auto">
          <a:xfrm>
            <a:off x="150813" y="150813"/>
            <a:ext cx="522287" cy="468312"/>
            <a:chOff x="1352" y="681"/>
            <a:chExt cx="3519" cy="3153"/>
          </a:xfrm>
        </p:grpSpPr>
        <p:sp>
          <p:nvSpPr>
            <p:cNvPr id="5" name="Freeform 19"/>
            <p:cNvSpPr>
              <a:spLocks noChangeAspect="1"/>
            </p:cNvSpPr>
            <p:nvPr/>
          </p:nvSpPr>
          <p:spPr bwMode="auto">
            <a:xfrm>
              <a:off x="1352" y="681"/>
              <a:ext cx="3519" cy="3153"/>
            </a:xfrm>
            <a:custGeom>
              <a:avLst/>
              <a:gdLst>
                <a:gd name="T0" fmla="*/ 0 w 3862"/>
                <a:gd name="T1" fmla="*/ 525 h 3449"/>
                <a:gd name="T2" fmla="*/ 0 w 3862"/>
                <a:gd name="T3" fmla="*/ 525 h 3449"/>
                <a:gd name="T4" fmla="*/ 0 w 3862"/>
                <a:gd name="T5" fmla="*/ 0 h 3449"/>
                <a:gd name="T6" fmla="*/ 524 w 3862"/>
                <a:gd name="T7" fmla="*/ 0 h 3449"/>
                <a:gd name="T8" fmla="*/ 472 w 3862"/>
                <a:gd name="T9" fmla="*/ 525 h 3449"/>
                <a:gd name="T10" fmla="*/ 0 w 3862"/>
                <a:gd name="T11" fmla="*/ 52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6" name="Freeform 20"/>
            <p:cNvSpPr>
              <a:spLocks noChangeAspect="1"/>
            </p:cNvSpPr>
            <p:nvPr/>
          </p:nvSpPr>
          <p:spPr bwMode="auto">
            <a:xfrm>
              <a:off x="2710" y="1846"/>
              <a:ext cx="75" cy="53"/>
            </a:xfrm>
            <a:custGeom>
              <a:avLst/>
              <a:gdLst>
                <a:gd name="T0" fmla="*/ 6 w 81"/>
                <a:gd name="T1" fmla="*/ 2 h 66"/>
                <a:gd name="T2" fmla="*/ 6 w 81"/>
                <a:gd name="T3" fmla="*/ 2 h 66"/>
                <a:gd name="T4" fmla="*/ 0 w 81"/>
                <a:gd name="T5" fmla="*/ 2 h 66"/>
                <a:gd name="T6" fmla="*/ 16 w 81"/>
                <a:gd name="T7" fmla="*/ 2 h 66"/>
                <a:gd name="T8" fmla="*/ 17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7" name="Freeform 21"/>
            <p:cNvSpPr>
              <a:spLocks noChangeAspect="1"/>
            </p:cNvSpPr>
            <p:nvPr/>
          </p:nvSpPr>
          <p:spPr bwMode="auto">
            <a:xfrm>
              <a:off x="2871" y="1974"/>
              <a:ext cx="64" cy="53"/>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8" name="Freeform 22"/>
            <p:cNvSpPr>
              <a:spLocks noChangeAspect="1"/>
            </p:cNvSpPr>
            <p:nvPr/>
          </p:nvSpPr>
          <p:spPr bwMode="auto">
            <a:xfrm>
              <a:off x="2625" y="1408"/>
              <a:ext cx="86" cy="86"/>
            </a:xfrm>
            <a:custGeom>
              <a:avLst/>
              <a:gdLst>
                <a:gd name="T0" fmla="*/ 4 w 96"/>
                <a:gd name="T1" fmla="*/ 294 h 79"/>
                <a:gd name="T2" fmla="*/ 4 w 96"/>
                <a:gd name="T3" fmla="*/ 294 h 79"/>
                <a:gd name="T4" fmla="*/ 0 w 96"/>
                <a:gd name="T5" fmla="*/ 379 h 79"/>
                <a:gd name="T6" fmla="*/ 10 w 96"/>
                <a:gd name="T7" fmla="*/ 161 h 79"/>
                <a:gd name="T8" fmla="*/ 10 w 96"/>
                <a:gd name="T9" fmla="*/ 0 h 79"/>
                <a:gd name="T10" fmla="*/ 4 w 96"/>
                <a:gd name="T11" fmla="*/ 29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9" name="Freeform 23"/>
            <p:cNvSpPr>
              <a:spLocks noChangeAspect="1"/>
            </p:cNvSpPr>
            <p:nvPr/>
          </p:nvSpPr>
          <p:spPr bwMode="auto">
            <a:xfrm>
              <a:off x="2571" y="1568"/>
              <a:ext cx="75" cy="75"/>
            </a:xfrm>
            <a:custGeom>
              <a:avLst/>
              <a:gdLst>
                <a:gd name="T0" fmla="*/ 46 w 77"/>
                <a:gd name="T1" fmla="*/ 19 h 77"/>
                <a:gd name="T2" fmla="*/ 46 w 77"/>
                <a:gd name="T3" fmla="*/ 19 h 77"/>
                <a:gd name="T4" fmla="*/ 43 w 77"/>
                <a:gd name="T5" fmla="*/ 0 h 77"/>
                <a:gd name="T6" fmla="*/ 0 w 77"/>
                <a:gd name="T7" fmla="*/ 23 h 77"/>
                <a:gd name="T8" fmla="*/ 0 w 77"/>
                <a:gd name="T9" fmla="*/ 38 h 77"/>
                <a:gd name="T10" fmla="*/ 46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0" name="Freeform 24"/>
            <p:cNvSpPr>
              <a:spLocks noChangeAspect="1"/>
            </p:cNvSpPr>
            <p:nvPr/>
          </p:nvSpPr>
          <p:spPr bwMode="auto">
            <a:xfrm>
              <a:off x="2550" y="1728"/>
              <a:ext cx="86" cy="64"/>
            </a:xfrm>
            <a:custGeom>
              <a:avLst/>
              <a:gdLst>
                <a:gd name="T0" fmla="*/ 0 w 90"/>
                <a:gd name="T1" fmla="*/ 3 h 74"/>
                <a:gd name="T2" fmla="*/ 0 w 90"/>
                <a:gd name="T3" fmla="*/ 3 h 74"/>
                <a:gd name="T4" fmla="*/ 11 w 90"/>
                <a:gd name="T5" fmla="*/ 3 h 74"/>
                <a:gd name="T6" fmla="*/ 29 w 90"/>
                <a:gd name="T7" fmla="*/ 3 h 74"/>
                <a:gd name="T8" fmla="*/ 34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1" name="Freeform 25"/>
            <p:cNvSpPr>
              <a:spLocks noChangeAspect="1"/>
            </p:cNvSpPr>
            <p:nvPr/>
          </p:nvSpPr>
          <p:spPr bwMode="auto">
            <a:xfrm>
              <a:off x="2775" y="1173"/>
              <a:ext cx="86" cy="75"/>
            </a:xfrm>
            <a:custGeom>
              <a:avLst/>
              <a:gdLst>
                <a:gd name="T0" fmla="*/ 16 w 88"/>
                <a:gd name="T1" fmla="*/ 4 h 72"/>
                <a:gd name="T2" fmla="*/ 16 w 88"/>
                <a:gd name="T3" fmla="*/ 4 h 72"/>
                <a:gd name="T4" fmla="*/ 0 w 88"/>
                <a:gd name="T5" fmla="*/ 33 h 72"/>
                <a:gd name="T6" fmla="*/ 55 w 88"/>
                <a:gd name="T7" fmla="*/ 114 h 72"/>
                <a:gd name="T8" fmla="*/ 56 w 88"/>
                <a:gd name="T9" fmla="*/ 50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2" name="Freeform 26"/>
            <p:cNvSpPr>
              <a:spLocks noChangeAspect="1"/>
            </p:cNvSpPr>
            <p:nvPr/>
          </p:nvSpPr>
          <p:spPr bwMode="auto">
            <a:xfrm>
              <a:off x="2956" y="1109"/>
              <a:ext cx="75" cy="86"/>
            </a:xfrm>
            <a:custGeom>
              <a:avLst/>
              <a:gdLst>
                <a:gd name="T0" fmla="*/ 3 w 86"/>
                <a:gd name="T1" fmla="*/ 7 h 92"/>
                <a:gd name="T2" fmla="*/ 3 w 86"/>
                <a:gd name="T3" fmla="*/ 7 h 92"/>
                <a:gd name="T4" fmla="*/ 3 w 86"/>
                <a:gd name="T5" fmla="*/ 0 h 92"/>
                <a:gd name="T6" fmla="*/ 3 w 86"/>
                <a:gd name="T7" fmla="*/ 17 h 92"/>
                <a:gd name="T8" fmla="*/ 3 w 86"/>
                <a:gd name="T9" fmla="*/ 22 h 92"/>
                <a:gd name="T10" fmla="*/ 3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3" name="Freeform 27"/>
            <p:cNvSpPr>
              <a:spLocks noChangeAspect="1" noEditPoints="1"/>
            </p:cNvSpPr>
            <p:nvPr/>
          </p:nvSpPr>
          <p:spPr bwMode="auto">
            <a:xfrm>
              <a:off x="3149" y="927"/>
              <a:ext cx="663" cy="1678"/>
            </a:xfrm>
            <a:custGeom>
              <a:avLst/>
              <a:gdLst>
                <a:gd name="T0" fmla="*/ 71 w 724"/>
                <a:gd name="T1" fmla="*/ 111 h 1845"/>
                <a:gd name="T2" fmla="*/ 71 w 724"/>
                <a:gd name="T3" fmla="*/ 111 h 1845"/>
                <a:gd name="T4" fmla="*/ 51 w 724"/>
                <a:gd name="T5" fmla="*/ 106 h 1845"/>
                <a:gd name="T6" fmla="*/ 74 w 724"/>
                <a:gd name="T7" fmla="*/ 101 h 1845"/>
                <a:gd name="T8" fmla="*/ 78 w 724"/>
                <a:gd name="T9" fmla="*/ 106 h 1845"/>
                <a:gd name="T10" fmla="*/ 71 w 724"/>
                <a:gd name="T11" fmla="*/ 111 h 1845"/>
                <a:gd name="T12" fmla="*/ 71 w 724"/>
                <a:gd name="T13" fmla="*/ 111 h 1845"/>
                <a:gd name="T14" fmla="*/ 102 w 724"/>
                <a:gd name="T15" fmla="*/ 116 h 1845"/>
                <a:gd name="T16" fmla="*/ 102 w 724"/>
                <a:gd name="T17" fmla="*/ 116 h 1845"/>
                <a:gd name="T18" fmla="*/ 95 w 724"/>
                <a:gd name="T19" fmla="*/ 96 h 1845"/>
                <a:gd name="T20" fmla="*/ 100 w 724"/>
                <a:gd name="T21" fmla="*/ 87 h 1845"/>
                <a:gd name="T22" fmla="*/ 99 w 724"/>
                <a:gd name="T23" fmla="*/ 65 h 1845"/>
                <a:gd name="T24" fmla="*/ 102 w 724"/>
                <a:gd name="T25" fmla="*/ 63 h 1845"/>
                <a:gd name="T26" fmla="*/ 99 w 724"/>
                <a:gd name="T27" fmla="*/ 56 h 1845"/>
                <a:gd name="T28" fmla="*/ 95 w 724"/>
                <a:gd name="T29" fmla="*/ 46 h 1845"/>
                <a:gd name="T30" fmla="*/ 94 w 724"/>
                <a:gd name="T31" fmla="*/ 39 h 1845"/>
                <a:gd name="T32" fmla="*/ 95 w 724"/>
                <a:gd name="T33" fmla="*/ 35 h 1845"/>
                <a:gd name="T34" fmla="*/ 87 w 724"/>
                <a:gd name="T35" fmla="*/ 32 h 1845"/>
                <a:gd name="T36" fmla="*/ 82 w 724"/>
                <a:gd name="T37" fmla="*/ 29 h 1845"/>
                <a:gd name="T38" fmla="*/ 80 w 724"/>
                <a:gd name="T39" fmla="*/ 25 h 1845"/>
                <a:gd name="T40" fmla="*/ 76 w 724"/>
                <a:gd name="T41" fmla="*/ 26 h 1845"/>
                <a:gd name="T42" fmla="*/ 73 w 724"/>
                <a:gd name="T43" fmla="*/ 21 h 1845"/>
                <a:gd name="T44" fmla="*/ 67 w 724"/>
                <a:gd name="T45" fmla="*/ 23 h 1845"/>
                <a:gd name="T46" fmla="*/ 65 w 724"/>
                <a:gd name="T47" fmla="*/ 15 h 1845"/>
                <a:gd name="T48" fmla="*/ 61 w 724"/>
                <a:gd name="T49" fmla="*/ 17 h 1845"/>
                <a:gd name="T50" fmla="*/ 56 w 724"/>
                <a:gd name="T51" fmla="*/ 21 h 1845"/>
                <a:gd name="T52" fmla="*/ 56 w 724"/>
                <a:gd name="T53" fmla="*/ 14 h 1845"/>
                <a:gd name="T54" fmla="*/ 54 w 724"/>
                <a:gd name="T55" fmla="*/ 13 h 1845"/>
                <a:gd name="T56" fmla="*/ 50 w 724"/>
                <a:gd name="T57" fmla="*/ 11 h 1845"/>
                <a:gd name="T58" fmla="*/ 43 w 724"/>
                <a:gd name="T59" fmla="*/ 13 h 1845"/>
                <a:gd name="T60" fmla="*/ 46 w 724"/>
                <a:gd name="T61" fmla="*/ 7 h 1845"/>
                <a:gd name="T62" fmla="*/ 38 w 724"/>
                <a:gd name="T63" fmla="*/ 14 h 1845"/>
                <a:gd name="T64" fmla="*/ 35 w 724"/>
                <a:gd name="T65" fmla="*/ 15 h 1845"/>
                <a:gd name="T66" fmla="*/ 42 w 724"/>
                <a:gd name="T67" fmla="*/ 5 h 1845"/>
                <a:gd name="T68" fmla="*/ 33 w 724"/>
                <a:gd name="T69" fmla="*/ 13 h 1845"/>
                <a:gd name="T70" fmla="*/ 27 w 724"/>
                <a:gd name="T71" fmla="*/ 13 h 1845"/>
                <a:gd name="T72" fmla="*/ 29 w 724"/>
                <a:gd name="T73" fmla="*/ 5 h 1845"/>
                <a:gd name="T74" fmla="*/ 27 w 724"/>
                <a:gd name="T75" fmla="*/ 10 h 1845"/>
                <a:gd name="T76" fmla="*/ 27 w 724"/>
                <a:gd name="T77" fmla="*/ 5 h 1845"/>
                <a:gd name="T78" fmla="*/ 23 w 724"/>
                <a:gd name="T79" fmla="*/ 15 h 1845"/>
                <a:gd name="T80" fmla="*/ 20 w 724"/>
                <a:gd name="T81" fmla="*/ 5 h 1845"/>
                <a:gd name="T82" fmla="*/ 13 w 724"/>
                <a:gd name="T83" fmla="*/ 15 h 1845"/>
                <a:gd name="T84" fmla="*/ 9 w 724"/>
                <a:gd name="T85" fmla="*/ 15 h 1845"/>
                <a:gd name="T86" fmla="*/ 5 w 724"/>
                <a:gd name="T87" fmla="*/ 5 h 1845"/>
                <a:gd name="T88" fmla="*/ 5 w 724"/>
                <a:gd name="T89" fmla="*/ 246 h 1845"/>
                <a:gd name="T90" fmla="*/ 0 w 724"/>
                <a:gd name="T91" fmla="*/ 251 h 1845"/>
                <a:gd name="T92" fmla="*/ 25 w 724"/>
                <a:gd name="T93" fmla="*/ 249 h 1845"/>
                <a:gd name="T94" fmla="*/ 83 w 724"/>
                <a:gd name="T95" fmla="*/ 251 h 1845"/>
                <a:gd name="T96" fmla="*/ 95 w 724"/>
                <a:gd name="T97" fmla="*/ 250 h 1845"/>
                <a:gd name="T98" fmla="*/ 66 w 724"/>
                <a:gd name="T99" fmla="*/ 242 h 1845"/>
                <a:gd name="T100" fmla="*/ 43 w 724"/>
                <a:gd name="T101" fmla="*/ 227 h 1845"/>
                <a:gd name="T102" fmla="*/ 38 w 724"/>
                <a:gd name="T103" fmla="*/ 215 h 1845"/>
                <a:gd name="T104" fmla="*/ 38 w 724"/>
                <a:gd name="T105" fmla="*/ 196 h 1845"/>
                <a:gd name="T106" fmla="*/ 50 w 724"/>
                <a:gd name="T107" fmla="*/ 191 h 1845"/>
                <a:gd name="T108" fmla="*/ 93 w 724"/>
                <a:gd name="T109" fmla="*/ 188 h 1845"/>
                <a:gd name="T110" fmla="*/ 95 w 724"/>
                <a:gd name="T111" fmla="*/ 176 h 1845"/>
                <a:gd name="T112" fmla="*/ 95 w 724"/>
                <a:gd name="T113" fmla="*/ 166 h 1845"/>
                <a:gd name="T114" fmla="*/ 99 w 724"/>
                <a:gd name="T115" fmla="*/ 160 h 1845"/>
                <a:gd name="T116" fmla="*/ 94 w 724"/>
                <a:gd name="T117" fmla="*/ 154 h 1845"/>
                <a:gd name="T118" fmla="*/ 103 w 724"/>
                <a:gd name="T119" fmla="*/ 147 h 1845"/>
                <a:gd name="T120" fmla="*/ 96 w 724"/>
                <a:gd name="T121" fmla="*/ 140 h 1845"/>
                <a:gd name="T122" fmla="*/ 112 w 724"/>
                <a:gd name="T123" fmla="*/ 130 h 1845"/>
                <a:gd name="T124" fmla="*/ 102 w 724"/>
                <a:gd name="T125" fmla="*/ 116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4" name="Freeform 28"/>
            <p:cNvSpPr>
              <a:spLocks noChangeAspect="1"/>
            </p:cNvSpPr>
            <p:nvPr/>
          </p:nvSpPr>
          <p:spPr bwMode="auto">
            <a:xfrm>
              <a:off x="1352" y="681"/>
              <a:ext cx="1829" cy="3153"/>
            </a:xfrm>
            <a:custGeom>
              <a:avLst/>
              <a:gdLst>
                <a:gd name="T0" fmla="*/ 270 w 2011"/>
                <a:gd name="T1" fmla="*/ 321 h 3449"/>
                <a:gd name="T2" fmla="*/ 0 w 2011"/>
                <a:gd name="T3" fmla="*/ 525 h 3449"/>
                <a:gd name="T4" fmla="*/ 269 w 2011"/>
                <a:gd name="T5" fmla="*/ 0 h 3449"/>
                <a:gd name="T6" fmla="*/ 270 w 2011"/>
                <a:gd name="T7" fmla="*/ 53 h 3449"/>
                <a:gd name="T8" fmla="*/ 270 w 2011"/>
                <a:gd name="T9" fmla="*/ 59 h 3449"/>
                <a:gd name="T10" fmla="*/ 262 w 2011"/>
                <a:gd name="T11" fmla="*/ 49 h 3449"/>
                <a:gd name="T12" fmla="*/ 256 w 2011"/>
                <a:gd name="T13" fmla="*/ 59 h 3449"/>
                <a:gd name="T14" fmla="*/ 254 w 2011"/>
                <a:gd name="T15" fmla="*/ 63 h 3449"/>
                <a:gd name="T16" fmla="*/ 249 w 2011"/>
                <a:gd name="T17" fmla="*/ 53 h 3449"/>
                <a:gd name="T18" fmla="*/ 241 w 2011"/>
                <a:gd name="T19" fmla="*/ 54 h 3449"/>
                <a:gd name="T20" fmla="*/ 233 w 2011"/>
                <a:gd name="T21" fmla="*/ 76 h 3449"/>
                <a:gd name="T22" fmla="*/ 229 w 2011"/>
                <a:gd name="T23" fmla="*/ 64 h 3449"/>
                <a:gd name="T24" fmla="*/ 219 w 2011"/>
                <a:gd name="T25" fmla="*/ 65 h 3449"/>
                <a:gd name="T26" fmla="*/ 220 w 2011"/>
                <a:gd name="T27" fmla="*/ 76 h 3449"/>
                <a:gd name="T28" fmla="*/ 207 w 2011"/>
                <a:gd name="T29" fmla="*/ 76 h 3449"/>
                <a:gd name="T30" fmla="*/ 206 w 2011"/>
                <a:gd name="T31" fmla="*/ 85 h 3449"/>
                <a:gd name="T32" fmla="*/ 192 w 2011"/>
                <a:gd name="T33" fmla="*/ 78 h 3449"/>
                <a:gd name="T34" fmla="*/ 207 w 2011"/>
                <a:gd name="T35" fmla="*/ 88 h 3449"/>
                <a:gd name="T36" fmla="*/ 197 w 2011"/>
                <a:gd name="T37" fmla="*/ 93 h 3449"/>
                <a:gd name="T38" fmla="*/ 196 w 2011"/>
                <a:gd name="T39" fmla="*/ 92 h 3449"/>
                <a:gd name="T40" fmla="*/ 191 w 2011"/>
                <a:gd name="T41" fmla="*/ 97 h 3449"/>
                <a:gd name="T42" fmla="*/ 196 w 2011"/>
                <a:gd name="T43" fmla="*/ 96 h 3449"/>
                <a:gd name="T44" fmla="*/ 196 w 2011"/>
                <a:gd name="T45" fmla="*/ 107 h 3449"/>
                <a:gd name="T46" fmla="*/ 190 w 2011"/>
                <a:gd name="T47" fmla="*/ 110 h 3449"/>
                <a:gd name="T48" fmla="*/ 193 w 2011"/>
                <a:gd name="T49" fmla="*/ 120 h 3449"/>
                <a:gd name="T50" fmla="*/ 179 w 2011"/>
                <a:gd name="T51" fmla="*/ 115 h 3449"/>
                <a:gd name="T52" fmla="*/ 171 w 2011"/>
                <a:gd name="T53" fmla="*/ 115 h 3449"/>
                <a:gd name="T54" fmla="*/ 165 w 2011"/>
                <a:gd name="T55" fmla="*/ 126 h 3449"/>
                <a:gd name="T56" fmla="*/ 185 w 2011"/>
                <a:gd name="T57" fmla="*/ 128 h 3449"/>
                <a:gd name="T58" fmla="*/ 178 w 2011"/>
                <a:gd name="T59" fmla="*/ 133 h 3449"/>
                <a:gd name="T60" fmla="*/ 178 w 2011"/>
                <a:gd name="T61" fmla="*/ 145 h 3449"/>
                <a:gd name="T62" fmla="*/ 186 w 2011"/>
                <a:gd name="T63" fmla="*/ 145 h 3449"/>
                <a:gd name="T64" fmla="*/ 178 w 2011"/>
                <a:gd name="T65" fmla="*/ 161 h 3449"/>
                <a:gd name="T66" fmla="*/ 180 w 2011"/>
                <a:gd name="T67" fmla="*/ 168 h 3449"/>
                <a:gd name="T68" fmla="*/ 176 w 2011"/>
                <a:gd name="T69" fmla="*/ 180 h 3449"/>
                <a:gd name="T70" fmla="*/ 171 w 2011"/>
                <a:gd name="T71" fmla="*/ 187 h 3449"/>
                <a:gd name="T72" fmla="*/ 176 w 2011"/>
                <a:gd name="T73" fmla="*/ 192 h 3449"/>
                <a:gd name="T74" fmla="*/ 178 w 2011"/>
                <a:gd name="T75" fmla="*/ 199 h 3449"/>
                <a:gd name="T76" fmla="*/ 186 w 2011"/>
                <a:gd name="T77" fmla="*/ 209 h 3449"/>
                <a:gd name="T78" fmla="*/ 196 w 2011"/>
                <a:gd name="T79" fmla="*/ 215 h 3449"/>
                <a:gd name="T80" fmla="*/ 204 w 2011"/>
                <a:gd name="T81" fmla="*/ 209 h 3449"/>
                <a:gd name="T82" fmla="*/ 206 w 2011"/>
                <a:gd name="T83" fmla="*/ 224 h 3449"/>
                <a:gd name="T84" fmla="*/ 219 w 2011"/>
                <a:gd name="T85" fmla="*/ 224 h 3449"/>
                <a:gd name="T86" fmla="*/ 216 w 2011"/>
                <a:gd name="T87" fmla="*/ 232 h 3449"/>
                <a:gd name="T88" fmla="*/ 221 w 2011"/>
                <a:gd name="T89" fmla="*/ 237 h 3449"/>
                <a:gd name="T90" fmla="*/ 224 w 2011"/>
                <a:gd name="T91" fmla="*/ 244 h 3449"/>
                <a:gd name="T92" fmla="*/ 231 w 2011"/>
                <a:gd name="T93" fmla="*/ 241 h 3449"/>
                <a:gd name="T94" fmla="*/ 236 w 2011"/>
                <a:gd name="T95" fmla="*/ 233 h 3449"/>
                <a:gd name="T96" fmla="*/ 245 w 2011"/>
                <a:gd name="T97" fmla="*/ 240 h 3449"/>
                <a:gd name="T98" fmla="*/ 246 w 2011"/>
                <a:gd name="T99" fmla="*/ 259 h 3449"/>
                <a:gd name="T100" fmla="*/ 255 w 2011"/>
                <a:gd name="T101" fmla="*/ 257 h 3449"/>
                <a:gd name="T102" fmla="*/ 251 w 2011"/>
                <a:gd name="T103" fmla="*/ 281 h 3449"/>
                <a:gd name="T104" fmla="*/ 196 w 2011"/>
                <a:gd name="T105" fmla="*/ 316 h 3449"/>
                <a:gd name="T106" fmla="*/ 224 w 2011"/>
                <a:gd name="T107" fmla="*/ 320 h 3449"/>
                <a:gd name="T108" fmla="*/ 270 w 2011"/>
                <a:gd name="T109" fmla="*/ 321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5" name="Freeform 29"/>
            <p:cNvSpPr>
              <a:spLocks noChangeAspect="1" noEditPoints="1"/>
            </p:cNvSpPr>
            <p:nvPr/>
          </p:nvSpPr>
          <p:spPr bwMode="auto">
            <a:xfrm>
              <a:off x="3235" y="2755"/>
              <a:ext cx="578" cy="577"/>
            </a:xfrm>
            <a:custGeom>
              <a:avLst/>
              <a:gdLst>
                <a:gd name="T0" fmla="*/ 39 w 639"/>
                <a:gd name="T1" fmla="*/ 131 h 621"/>
                <a:gd name="T2" fmla="*/ 39 w 639"/>
                <a:gd name="T3" fmla="*/ 131 h 621"/>
                <a:gd name="T4" fmla="*/ 79 w 639"/>
                <a:gd name="T5" fmla="*/ 67 h 621"/>
                <a:gd name="T6" fmla="*/ 39 w 639"/>
                <a:gd name="T7" fmla="*/ 0 h 621"/>
                <a:gd name="T8" fmla="*/ 0 w 639"/>
                <a:gd name="T9" fmla="*/ 67 h 621"/>
                <a:gd name="T10" fmla="*/ 39 w 639"/>
                <a:gd name="T11" fmla="*/ 131 h 621"/>
                <a:gd name="T12" fmla="*/ 39 w 639"/>
                <a:gd name="T13" fmla="*/ 131 h 621"/>
                <a:gd name="T14" fmla="*/ 20 w 639"/>
                <a:gd name="T15" fmla="*/ 67 h 621"/>
                <a:gd name="T16" fmla="*/ 20 w 639"/>
                <a:gd name="T17" fmla="*/ 67 h 621"/>
                <a:gd name="T18" fmla="*/ 39 w 639"/>
                <a:gd name="T19" fmla="*/ 27 h 621"/>
                <a:gd name="T20" fmla="*/ 58 w 639"/>
                <a:gd name="T21" fmla="*/ 67 h 621"/>
                <a:gd name="T22" fmla="*/ 39 w 639"/>
                <a:gd name="T23" fmla="*/ 105 h 621"/>
                <a:gd name="T24" fmla="*/ 20 w 639"/>
                <a:gd name="T25" fmla="*/ 67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6" name="Freeform 30"/>
            <p:cNvSpPr>
              <a:spLocks noChangeAspect="1"/>
            </p:cNvSpPr>
            <p:nvPr/>
          </p:nvSpPr>
          <p:spPr bwMode="auto">
            <a:xfrm>
              <a:off x="3887" y="2755"/>
              <a:ext cx="417" cy="577"/>
            </a:xfrm>
            <a:custGeom>
              <a:avLst/>
              <a:gdLst>
                <a:gd name="T0" fmla="*/ 116 w 441"/>
                <a:gd name="T1" fmla="*/ 28 h 621"/>
                <a:gd name="T2" fmla="*/ 116 w 441"/>
                <a:gd name="T3" fmla="*/ 28 h 621"/>
                <a:gd name="T4" fmla="*/ 83 w 441"/>
                <a:gd name="T5" fmla="*/ 25 h 621"/>
                <a:gd name="T6" fmla="*/ 50 w 441"/>
                <a:gd name="T7" fmla="*/ 34 h 621"/>
                <a:gd name="T8" fmla="*/ 90 w 441"/>
                <a:gd name="T9" fmla="*/ 55 h 621"/>
                <a:gd name="T10" fmla="*/ 137 w 441"/>
                <a:gd name="T11" fmla="*/ 96 h 621"/>
                <a:gd name="T12" fmla="*/ 58 w 441"/>
                <a:gd name="T13" fmla="*/ 131 h 621"/>
                <a:gd name="T14" fmla="*/ 9 w 441"/>
                <a:gd name="T15" fmla="*/ 128 h 621"/>
                <a:gd name="T16" fmla="*/ 9 w 441"/>
                <a:gd name="T17" fmla="*/ 100 h 621"/>
                <a:gd name="T18" fmla="*/ 59 w 441"/>
                <a:gd name="T19" fmla="*/ 108 h 621"/>
                <a:gd name="T20" fmla="*/ 86 w 441"/>
                <a:gd name="T21" fmla="*/ 96 h 621"/>
                <a:gd name="T22" fmla="*/ 47 w 441"/>
                <a:gd name="T23" fmla="*/ 74 h 621"/>
                <a:gd name="T24" fmla="*/ 0 w 441"/>
                <a:gd name="T25" fmla="*/ 34 h 621"/>
                <a:gd name="T26" fmla="*/ 75 w 441"/>
                <a:gd name="T27" fmla="*/ 0 h 621"/>
                <a:gd name="T28" fmla="*/ 116 w 441"/>
                <a:gd name="T29" fmla="*/ 7 h 621"/>
                <a:gd name="T30" fmla="*/ 116 w 441"/>
                <a:gd name="T31" fmla="*/ 28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7" name="Freeform 31"/>
            <p:cNvSpPr>
              <a:spLocks noChangeAspect="1"/>
            </p:cNvSpPr>
            <p:nvPr/>
          </p:nvSpPr>
          <p:spPr bwMode="auto">
            <a:xfrm>
              <a:off x="1769" y="2562"/>
              <a:ext cx="214" cy="748"/>
            </a:xfrm>
            <a:custGeom>
              <a:avLst/>
              <a:gdLst>
                <a:gd name="T0" fmla="*/ 7 w 229"/>
                <a:gd name="T1" fmla="*/ 129 h 817"/>
                <a:gd name="T2" fmla="*/ 7 w 229"/>
                <a:gd name="T3" fmla="*/ 129 h 817"/>
                <a:gd name="T4" fmla="*/ 7 w 229"/>
                <a:gd name="T5" fmla="*/ 95 h 817"/>
                <a:gd name="T6" fmla="*/ 7 w 229"/>
                <a:gd name="T7" fmla="*/ 45 h 817"/>
                <a:gd name="T8" fmla="*/ 0 w 229"/>
                <a:gd name="T9" fmla="*/ 0 h 817"/>
                <a:gd name="T10" fmla="*/ 50 w 229"/>
                <a:gd name="T11" fmla="*/ 0 h 817"/>
                <a:gd name="T12" fmla="*/ 49 w 229"/>
                <a:gd name="T13" fmla="*/ 36 h 817"/>
                <a:gd name="T14" fmla="*/ 49 w 229"/>
                <a:gd name="T15" fmla="*/ 83 h 817"/>
                <a:gd name="T16" fmla="*/ 56 w 229"/>
                <a:gd name="T17" fmla="*/ 129 h 817"/>
                <a:gd name="T18" fmla="*/ 7 w 229"/>
                <a:gd name="T19" fmla="*/ 129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8" name="Freeform 32"/>
            <p:cNvSpPr>
              <a:spLocks noChangeAspect="1" noEditPoints="1"/>
            </p:cNvSpPr>
            <p:nvPr/>
          </p:nvSpPr>
          <p:spPr bwMode="auto">
            <a:xfrm>
              <a:off x="2090" y="2755"/>
              <a:ext cx="610" cy="791"/>
            </a:xfrm>
            <a:custGeom>
              <a:avLst/>
              <a:gdLst>
                <a:gd name="T0" fmla="*/ 38 w 662"/>
                <a:gd name="T1" fmla="*/ 136 h 863"/>
                <a:gd name="T2" fmla="*/ 38 w 662"/>
                <a:gd name="T3" fmla="*/ 136 h 863"/>
                <a:gd name="T4" fmla="*/ 36 w 662"/>
                <a:gd name="T5" fmla="*/ 102 h 863"/>
                <a:gd name="T6" fmla="*/ 36 w 662"/>
                <a:gd name="T7" fmla="*/ 89 h 863"/>
                <a:gd name="T8" fmla="*/ 69 w 662"/>
                <a:gd name="T9" fmla="*/ 98 h 863"/>
                <a:gd name="T10" fmla="*/ 119 w 662"/>
                <a:gd name="T11" fmla="*/ 51 h 863"/>
                <a:gd name="T12" fmla="*/ 69 w 662"/>
                <a:gd name="T13" fmla="*/ 0 h 863"/>
                <a:gd name="T14" fmla="*/ 31 w 662"/>
                <a:gd name="T15" fmla="*/ 16 h 863"/>
                <a:gd name="T16" fmla="*/ 27 w 662"/>
                <a:gd name="T17" fmla="*/ 5 h 863"/>
                <a:gd name="T18" fmla="*/ 0 w 662"/>
                <a:gd name="T19" fmla="*/ 5 h 863"/>
                <a:gd name="T20" fmla="*/ 6 w 662"/>
                <a:gd name="T21" fmla="*/ 51 h 863"/>
                <a:gd name="T22" fmla="*/ 6 w 662"/>
                <a:gd name="T23" fmla="*/ 89 h 863"/>
                <a:gd name="T24" fmla="*/ 6 w 662"/>
                <a:gd name="T25" fmla="*/ 138 h 863"/>
                <a:gd name="T26" fmla="*/ 38 w 662"/>
                <a:gd name="T27" fmla="*/ 136 h 863"/>
                <a:gd name="T28" fmla="*/ 38 w 662"/>
                <a:gd name="T29" fmla="*/ 136 h 863"/>
                <a:gd name="T30" fmla="*/ 34 w 662"/>
                <a:gd name="T31" fmla="*/ 51 h 863"/>
                <a:gd name="T32" fmla="*/ 34 w 662"/>
                <a:gd name="T33" fmla="*/ 51 h 863"/>
                <a:gd name="T34" fmla="*/ 60 w 662"/>
                <a:gd name="T35" fmla="*/ 20 h 863"/>
                <a:gd name="T36" fmla="*/ 89 w 662"/>
                <a:gd name="T37" fmla="*/ 51 h 863"/>
                <a:gd name="T38" fmla="*/ 62 w 662"/>
                <a:gd name="T39" fmla="*/ 80 h 863"/>
                <a:gd name="T40" fmla="*/ 34 w 662"/>
                <a:gd name="T41" fmla="*/ 51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sp>
          <p:nvSpPr>
            <p:cNvPr id="19" name="Freeform 33"/>
            <p:cNvSpPr>
              <a:spLocks noChangeAspect="1"/>
            </p:cNvSpPr>
            <p:nvPr/>
          </p:nvSpPr>
          <p:spPr bwMode="auto">
            <a:xfrm>
              <a:off x="2775" y="2755"/>
              <a:ext cx="396" cy="577"/>
            </a:xfrm>
            <a:custGeom>
              <a:avLst/>
              <a:gdLst>
                <a:gd name="T0" fmla="*/ 41 w 440"/>
                <a:gd name="T1" fmla="*/ 27 h 621"/>
                <a:gd name="T2" fmla="*/ 41 w 440"/>
                <a:gd name="T3" fmla="*/ 27 h 621"/>
                <a:gd name="T4" fmla="*/ 30 w 440"/>
                <a:gd name="T5" fmla="*/ 25 h 621"/>
                <a:gd name="T6" fmla="*/ 18 w 440"/>
                <a:gd name="T7" fmla="*/ 34 h 621"/>
                <a:gd name="T8" fmla="*/ 33 w 440"/>
                <a:gd name="T9" fmla="*/ 55 h 621"/>
                <a:gd name="T10" fmla="*/ 49 w 440"/>
                <a:gd name="T11" fmla="*/ 96 h 621"/>
                <a:gd name="T12" fmla="*/ 21 w 440"/>
                <a:gd name="T13" fmla="*/ 131 h 621"/>
                <a:gd name="T14" fmla="*/ 5 w 440"/>
                <a:gd name="T15" fmla="*/ 128 h 621"/>
                <a:gd name="T16" fmla="*/ 5 w 440"/>
                <a:gd name="T17" fmla="*/ 100 h 621"/>
                <a:gd name="T18" fmla="*/ 22 w 440"/>
                <a:gd name="T19" fmla="*/ 108 h 621"/>
                <a:gd name="T20" fmla="*/ 31 w 440"/>
                <a:gd name="T21" fmla="*/ 96 h 621"/>
                <a:gd name="T22" fmla="*/ 17 w 440"/>
                <a:gd name="T23" fmla="*/ 74 h 621"/>
                <a:gd name="T24" fmla="*/ 0 w 440"/>
                <a:gd name="T25" fmla="*/ 34 h 621"/>
                <a:gd name="T26" fmla="*/ 27 w 440"/>
                <a:gd name="T27" fmla="*/ 0 h 621"/>
                <a:gd name="T28" fmla="*/ 43 w 440"/>
                <a:gd name="T29" fmla="*/ 7 h 621"/>
                <a:gd name="T30" fmla="*/ 41 w 440"/>
                <a:gd name="T31" fmla="*/ 27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r-HR"/>
            </a:p>
          </p:txBody>
        </p:sp>
      </p:grpSp>
      <p:sp>
        <p:nvSpPr>
          <p:cNvPr id="45" name="Titel 1"/>
          <p:cNvSpPr>
            <a:spLocks noGrp="1"/>
          </p:cNvSpPr>
          <p:nvPr>
            <p:ph type="title"/>
          </p:nvPr>
        </p:nvSpPr>
        <p:spPr>
          <a:xfrm>
            <a:off x="838800" y="118800"/>
            <a:ext cx="8162325" cy="553998"/>
          </a:xfrm>
          <a:prstGeom prst="rect">
            <a:avLst/>
          </a:prstGeom>
        </p:spPr>
        <p:txBody>
          <a:bodyPr wrap="square" lIns="0" tIns="0" rIns="0" bIns="0" anchor="ctr" anchorCtr="0">
            <a:spAutoFit/>
          </a:bodyPr>
          <a:lstStyle>
            <a:lvl1pPr algn="l">
              <a:lnSpc>
                <a:spcPct val="90000"/>
              </a:lnSpc>
              <a:defRPr sz="2000" b="1">
                <a:solidFill>
                  <a:schemeClr val="bg1"/>
                </a:solidFill>
              </a:defRPr>
            </a:lvl1pPr>
          </a:lstStyle>
          <a:p>
            <a:r>
              <a:rPr lang="en-US" noProof="0" dirty="0" err="1" smtClean="0"/>
              <a:t>Click to edit Master title style</a:t>
            </a:r>
            <a:endParaRPr lang="en-US" noProof="0" dirty="0"/>
          </a:p>
        </p:txBody>
      </p:sp>
      <p:sp>
        <p:nvSpPr>
          <p:cNvPr id="46" name="Inhaltsplatzhalter 2"/>
          <p:cNvSpPr>
            <a:spLocks noGrp="1"/>
          </p:cNvSpPr>
          <p:nvPr>
            <p:ph idx="1"/>
          </p:nvPr>
        </p:nvSpPr>
        <p:spPr>
          <a:xfrm>
            <a:off x="352800" y="979200"/>
            <a:ext cx="7740000" cy="5490000"/>
          </a:xfrm>
          <a:prstGeom prst="rect">
            <a:avLst/>
          </a:prstGeom>
        </p:spPr>
        <p:txBody>
          <a:bodyPr lIns="0" tIns="0" rIns="0" bIns="0"/>
          <a:lstStyle>
            <a:lvl1pPr marL="182563" indent="-182563">
              <a:lnSpc>
                <a:spcPct val="90000"/>
              </a:lnSpc>
              <a:spcBef>
                <a:spcPts val="800"/>
              </a:spcBef>
              <a:buFont typeface="Wingdings" pitchFamily="2" charset="2"/>
              <a:buChar char="§"/>
              <a:defRPr sz="1800">
                <a:solidFill>
                  <a:schemeClr val="bg1"/>
                </a:solidFill>
              </a:defRPr>
            </a:lvl1pPr>
            <a:lvl2pPr marL="539750" indent="-274638">
              <a:lnSpc>
                <a:spcPct val="90000"/>
              </a:lnSpc>
              <a:spcBef>
                <a:spcPts val="800"/>
              </a:spcBef>
              <a:buClr>
                <a:schemeClr val="bg1"/>
              </a:buClr>
              <a:buFont typeface="Wingdings" pitchFamily="2" charset="2"/>
              <a:buChar char="ð"/>
              <a:defRPr sz="1600">
                <a:solidFill>
                  <a:schemeClr val="bg1"/>
                </a:solidFill>
              </a:defRPr>
            </a:lvl2pPr>
            <a:lvl3pPr marL="804863" indent="-174625">
              <a:lnSpc>
                <a:spcPct val="90000"/>
              </a:lnSpc>
              <a:spcBef>
                <a:spcPts val="800"/>
              </a:spcBef>
              <a:buClr>
                <a:schemeClr val="bg1"/>
              </a:buClr>
              <a:buFont typeface="Calibri" pitchFamily="34" charset="0"/>
              <a:buChar char="─"/>
              <a:defRPr sz="1400">
                <a:solidFill>
                  <a:schemeClr val="bg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1326677499"/>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hr-H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hr-HR"/>
          </a:p>
        </p:txBody>
      </p:sp>
      <p:sp>
        <p:nvSpPr>
          <p:cNvPr id="4" name="Rectangle 4"/>
          <p:cNvSpPr>
            <a:spLocks noGrp="1" noChangeArrowheads="1"/>
          </p:cNvSpPr>
          <p:nvPr>
            <p:ph type="sldNum" sz="quarter" idx="10"/>
          </p:nvPr>
        </p:nvSpPr>
        <p:spPr>
          <a:ln/>
        </p:spPr>
        <p:txBody>
          <a:bodyPr/>
          <a:lstStyle>
            <a:lvl1pPr>
              <a:defRPr/>
            </a:lvl1pPr>
          </a:lstStyle>
          <a:p>
            <a:pPr>
              <a:defRPr/>
            </a:pPr>
            <a:fld id="{68DA041C-9BA0-4927-AA10-C4F97E874825}"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226283597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Rectangle 4"/>
          <p:cNvSpPr>
            <a:spLocks noGrp="1" noChangeArrowheads="1"/>
          </p:cNvSpPr>
          <p:nvPr>
            <p:ph type="sldNum" sz="quarter" idx="10"/>
          </p:nvPr>
        </p:nvSpPr>
        <p:spPr>
          <a:ln/>
        </p:spPr>
        <p:txBody>
          <a:bodyPr/>
          <a:lstStyle>
            <a:lvl1pPr>
              <a:defRPr/>
            </a:lvl1pPr>
          </a:lstStyle>
          <a:p>
            <a:pPr>
              <a:defRPr/>
            </a:pPr>
            <a:fld id="{E4155BBC-0A98-417F-AAFC-D50172F5E3B7}"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30072876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hr-H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fld id="{90FE3B28-1E77-4983-BA77-89646BB86299}"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335028946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Content Placeholder 2"/>
          <p:cNvSpPr>
            <a:spLocks noGrp="1"/>
          </p:cNvSpPr>
          <p:nvPr>
            <p:ph sz="half" idx="1"/>
          </p:nvPr>
        </p:nvSpPr>
        <p:spPr>
          <a:xfrm>
            <a:off x="352425" y="977900"/>
            <a:ext cx="3792538" cy="4138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Content Placeholder 3"/>
          <p:cNvSpPr>
            <a:spLocks noGrp="1"/>
          </p:cNvSpPr>
          <p:nvPr>
            <p:ph sz="half" idx="2"/>
          </p:nvPr>
        </p:nvSpPr>
        <p:spPr>
          <a:xfrm>
            <a:off x="4297363" y="977900"/>
            <a:ext cx="3792537" cy="4138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5" name="Rectangle 4"/>
          <p:cNvSpPr>
            <a:spLocks noGrp="1" noChangeArrowheads="1"/>
          </p:cNvSpPr>
          <p:nvPr>
            <p:ph type="sldNum" sz="quarter" idx="10"/>
          </p:nvPr>
        </p:nvSpPr>
        <p:spPr>
          <a:ln/>
        </p:spPr>
        <p:txBody>
          <a:bodyPr/>
          <a:lstStyle>
            <a:lvl1pPr>
              <a:defRPr/>
            </a:lvl1pPr>
          </a:lstStyle>
          <a:p>
            <a:pPr>
              <a:defRPr/>
            </a:pPr>
            <a:fld id="{EB0D1EC7-E890-4763-8CB1-104E623C9887}"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41482248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hr-H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7" name="Rectangle 4"/>
          <p:cNvSpPr>
            <a:spLocks noGrp="1" noChangeArrowheads="1"/>
          </p:cNvSpPr>
          <p:nvPr>
            <p:ph type="sldNum" sz="quarter" idx="10"/>
          </p:nvPr>
        </p:nvSpPr>
        <p:spPr>
          <a:ln/>
        </p:spPr>
        <p:txBody>
          <a:bodyPr/>
          <a:lstStyle>
            <a:lvl1pPr>
              <a:defRPr/>
            </a:lvl1pPr>
          </a:lstStyle>
          <a:p>
            <a:pPr>
              <a:defRPr/>
            </a:pPr>
            <a:fld id="{402BE2AB-1E5E-4545-AE65-75778F0F943E}"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11240581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Rectangle 4"/>
          <p:cNvSpPr>
            <a:spLocks noGrp="1" noChangeArrowheads="1"/>
          </p:cNvSpPr>
          <p:nvPr>
            <p:ph type="sldNum" sz="quarter" idx="10"/>
          </p:nvPr>
        </p:nvSpPr>
        <p:spPr>
          <a:ln/>
        </p:spPr>
        <p:txBody>
          <a:bodyPr/>
          <a:lstStyle>
            <a:lvl1pPr>
              <a:defRPr/>
            </a:lvl1pPr>
          </a:lstStyle>
          <a:p>
            <a:pPr>
              <a:defRPr/>
            </a:pPr>
            <a:fld id="{A5ADF649-B5C4-499F-B37B-BECA2E4F6ECB}"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24183038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7165068B-54A3-46F0-8B29-0C746675E9BA}"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6919043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hr-H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81B1EF8B-E843-4F6F-9868-FAB1FC0CA02D}"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340919897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hr-H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r-H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514720CC-E26F-43CE-9014-1EB04C29DC14}"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23172771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r-H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Rectangle 4"/>
          <p:cNvSpPr>
            <a:spLocks noGrp="1" noChangeArrowheads="1"/>
          </p:cNvSpPr>
          <p:nvPr>
            <p:ph type="sldNum" sz="quarter" idx="10"/>
          </p:nvPr>
        </p:nvSpPr>
        <p:spPr>
          <a:ln/>
        </p:spPr>
        <p:txBody>
          <a:bodyPr/>
          <a:lstStyle>
            <a:lvl1pPr>
              <a:defRPr/>
            </a:lvl1pPr>
          </a:lstStyle>
          <a:p>
            <a:pPr>
              <a:defRPr/>
            </a:pPr>
            <a:fld id="{CA374309-CE73-45B4-AA1B-7D472F9AF3FD}"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386022812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35775" y="87313"/>
            <a:ext cx="2160588" cy="5029200"/>
          </a:xfrm>
        </p:spPr>
        <p:txBody>
          <a:bodyPr vert="eaVert"/>
          <a:lstStyle/>
          <a:p>
            <a:r>
              <a:rPr lang="en-US" smtClean="0"/>
              <a:t>Click to edit Master title style</a:t>
            </a:r>
            <a:endParaRPr lang="hr-HR"/>
          </a:p>
        </p:txBody>
      </p:sp>
      <p:sp>
        <p:nvSpPr>
          <p:cNvPr id="3" name="Vertical Text Placeholder 2"/>
          <p:cNvSpPr>
            <a:spLocks noGrp="1"/>
          </p:cNvSpPr>
          <p:nvPr>
            <p:ph type="body" orient="vert" idx="1"/>
          </p:nvPr>
        </p:nvSpPr>
        <p:spPr>
          <a:xfrm>
            <a:off x="352425" y="87313"/>
            <a:ext cx="6330950" cy="5029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r-HR"/>
          </a:p>
        </p:txBody>
      </p:sp>
      <p:sp>
        <p:nvSpPr>
          <p:cNvPr id="4" name="Rectangle 4"/>
          <p:cNvSpPr>
            <a:spLocks noGrp="1" noChangeArrowheads="1"/>
          </p:cNvSpPr>
          <p:nvPr>
            <p:ph type="sldNum" sz="quarter" idx="10"/>
          </p:nvPr>
        </p:nvSpPr>
        <p:spPr>
          <a:ln/>
        </p:spPr>
        <p:txBody>
          <a:bodyPr/>
          <a:lstStyle>
            <a:lvl1pPr>
              <a:defRPr/>
            </a:lvl1pPr>
          </a:lstStyle>
          <a:p>
            <a:pPr>
              <a:defRPr/>
            </a:pPr>
            <a:fld id="{F20F6BF8-3B35-40D8-986B-A0AB5C7E8610}" type="slidenum">
              <a:rPr lang="en-US">
                <a:solidFill>
                  <a:srgbClr val="1F497D"/>
                </a:solidFill>
              </a:rPr>
              <a:pPr>
                <a:defRPr/>
              </a:pPr>
              <a:t>‹#›</a:t>
            </a:fld>
            <a:endParaRPr lang="en-US">
              <a:solidFill>
                <a:srgbClr val="1F497D"/>
              </a:solidFill>
            </a:endParaRPr>
          </a:p>
        </p:txBody>
      </p:sp>
    </p:spTree>
    <p:extLst>
      <p:ext uri="{BB962C8B-B14F-4D97-AF65-F5344CB8AC3E}">
        <p14:creationId xmlns:p14="http://schemas.microsoft.com/office/powerpoint/2010/main" val="2854032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2.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theme" Target="../theme/theme5.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theme" Target="../theme/theme6.xml"/><Relationship Id="rId5" Type="http://schemas.openxmlformats.org/officeDocument/2006/relationships/slideLayout" Target="../slideLayouts/slideLayout33.xml"/><Relationship Id="rId4" Type="http://schemas.openxmlformats.org/officeDocument/2006/relationships/slideLayout" Target="../slideLayouts/slideLayout32.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7.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theme" Target="../theme/theme8.xml"/><Relationship Id="rId5" Type="http://schemas.openxmlformats.org/officeDocument/2006/relationships/slideLayout" Target="../slideLayouts/slideLayout43.xml"/><Relationship Id="rId4" Type="http://schemas.openxmlformats.org/officeDocument/2006/relationships/slideLayout" Target="../slideLayouts/slideLayout4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9.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59" r:id="rId1"/>
    <p:sldLayoutId id="2147485460" r:id="rId2"/>
    <p:sldLayoutId id="2147485461" r:id="rId3"/>
    <p:sldLayoutId id="2147485462" r:id="rId4"/>
    <p:sldLayoutId id="2147485463" r:id="rId5"/>
    <p:sldLayoutId id="2147485511" r:id="rId6"/>
    <p:sldLayoutId id="2147485512" r:id="rId7"/>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64" r:id="rId1"/>
    <p:sldLayoutId id="2147485465" r:id="rId2"/>
    <p:sldLayoutId id="2147485466" r:id="rId3"/>
    <p:sldLayoutId id="2147485467" r:id="rId4"/>
    <p:sldLayoutId id="2147485468" r:id="rId5"/>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69" r:id="rId1"/>
    <p:sldLayoutId id="2147485470" r:id="rId2"/>
    <p:sldLayoutId id="2147485471" r:id="rId3"/>
    <p:sldLayoutId id="2147485472" r:id="rId4"/>
    <p:sldLayoutId id="2147485473" r:id="rId5"/>
    <p:sldLayoutId id="2147485513" r:id="rId6"/>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74" r:id="rId1"/>
    <p:sldLayoutId id="2147485475" r:id="rId2"/>
    <p:sldLayoutId id="2147485476" r:id="rId3"/>
    <p:sldLayoutId id="2147485477" r:id="rId4"/>
    <p:sldLayoutId id="2147485478" r:id="rId5"/>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79" r:id="rId1"/>
    <p:sldLayoutId id="2147485480" r:id="rId2"/>
    <p:sldLayoutId id="2147485481" r:id="rId3"/>
    <p:sldLayoutId id="2147485482" r:id="rId4"/>
    <p:sldLayoutId id="2147485483" r:id="rId5"/>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84" r:id="rId1"/>
    <p:sldLayoutId id="2147485485" r:id="rId2"/>
    <p:sldLayoutId id="2147485486" r:id="rId3"/>
    <p:sldLayoutId id="2147485487" r:id="rId4"/>
    <p:sldLayoutId id="2147485488" r:id="rId5"/>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89" r:id="rId1"/>
    <p:sldLayoutId id="2147485490" r:id="rId2"/>
    <p:sldLayoutId id="2147485491" r:id="rId3"/>
    <p:sldLayoutId id="2147485492" r:id="rId4"/>
    <p:sldLayoutId id="2147485493" r:id="rId5"/>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494" r:id="rId1"/>
    <p:sldLayoutId id="2147485495" r:id="rId2"/>
    <p:sldLayoutId id="2147485496" r:id="rId3"/>
    <p:sldLayoutId id="2147485497" r:id="rId4"/>
    <p:sldLayoutId id="2147485498" r:id="rId5"/>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838200" y="87313"/>
            <a:ext cx="8158163"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altLang="sr-Latn-RS" smtClean="0"/>
              <a:t>Titelmasterformat durch </a:t>
            </a:r>
            <a:br>
              <a:rPr lang="en-US" altLang="sr-Latn-RS" smtClean="0"/>
            </a:br>
            <a:r>
              <a:rPr lang="en-US" altLang="sr-Latn-RS" smtClean="0"/>
              <a:t>Klicken bearbeiten</a:t>
            </a:r>
          </a:p>
        </p:txBody>
      </p:sp>
      <p:sp>
        <p:nvSpPr>
          <p:cNvPr id="8195" name="Rectangle 3"/>
          <p:cNvSpPr>
            <a:spLocks noGrp="1" noChangeArrowheads="1"/>
          </p:cNvSpPr>
          <p:nvPr>
            <p:ph type="body" idx="1"/>
          </p:nvPr>
        </p:nvSpPr>
        <p:spPr bwMode="auto">
          <a:xfrm>
            <a:off x="352425" y="977900"/>
            <a:ext cx="7737475" cy="413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sr-Latn-RS" smtClean="0"/>
              <a:t>Textmasterformate durch Klicken bearbeiten</a:t>
            </a:r>
          </a:p>
          <a:p>
            <a:pPr lvl="1"/>
            <a:r>
              <a:rPr lang="en-US" altLang="sr-Latn-RS" smtClean="0"/>
              <a:t>Zweite Ebene</a:t>
            </a:r>
          </a:p>
          <a:p>
            <a:pPr lvl="2"/>
            <a:r>
              <a:rPr lang="en-US" altLang="sr-Latn-RS" smtClean="0"/>
              <a:t>Dritte Ebene</a:t>
            </a:r>
          </a:p>
        </p:txBody>
      </p:sp>
      <p:sp>
        <p:nvSpPr>
          <p:cNvPr id="230404" name="Rectangle 4"/>
          <p:cNvSpPr>
            <a:spLocks noGrp="1" noChangeArrowheads="1"/>
          </p:cNvSpPr>
          <p:nvPr>
            <p:ph type="sldNum" sz="quarter" idx="4"/>
          </p:nvPr>
        </p:nvSpPr>
        <p:spPr bwMode="auto">
          <a:xfrm>
            <a:off x="8821738" y="6565900"/>
            <a:ext cx="180975" cy="182563"/>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algn="r">
              <a:lnSpc>
                <a:spcPct val="100000"/>
              </a:lnSpc>
              <a:buFontTx/>
              <a:buNone/>
              <a:defRPr sz="1200" b="1"/>
            </a:lvl1pPr>
          </a:lstStyle>
          <a:p>
            <a:pPr>
              <a:defRPr/>
            </a:pPr>
            <a:fld id="{5BF0D225-8C16-4755-9FB6-004D0D0B1AC8}" type="slidenum">
              <a:rPr lang="en-US">
                <a:solidFill>
                  <a:srgbClr val="1F497D"/>
                </a:solidFill>
              </a:rPr>
              <a:pPr>
                <a:defRPr/>
              </a:pPr>
              <a:t>‹#›</a:t>
            </a:fld>
            <a:endParaRPr lang="en-US">
              <a:solidFill>
                <a:srgbClr val="1F497D"/>
              </a:solidFill>
            </a:endParaRPr>
          </a:p>
        </p:txBody>
      </p:sp>
      <p:grpSp>
        <p:nvGrpSpPr>
          <p:cNvPr id="8197" name="Group 5"/>
          <p:cNvGrpSpPr>
            <a:grpSpLocks noChangeAspect="1"/>
          </p:cNvGrpSpPr>
          <p:nvPr/>
        </p:nvGrpSpPr>
        <p:grpSpPr bwMode="auto">
          <a:xfrm>
            <a:off x="150813" y="150813"/>
            <a:ext cx="522287" cy="468312"/>
            <a:chOff x="1352" y="681"/>
            <a:chExt cx="3519" cy="3153"/>
          </a:xfrm>
        </p:grpSpPr>
        <p:sp>
          <p:nvSpPr>
            <p:cNvPr id="8202" name="Freeform 6"/>
            <p:cNvSpPr>
              <a:spLocks noChangeAspect="1"/>
            </p:cNvSpPr>
            <p:nvPr/>
          </p:nvSpPr>
          <p:spPr bwMode="auto">
            <a:xfrm>
              <a:off x="1352" y="681"/>
              <a:ext cx="3519" cy="3153"/>
            </a:xfrm>
            <a:custGeom>
              <a:avLst/>
              <a:gdLst>
                <a:gd name="T0" fmla="*/ 0 w 3862"/>
                <a:gd name="T1" fmla="*/ 2635 h 3449"/>
                <a:gd name="T2" fmla="*/ 0 w 3862"/>
                <a:gd name="T3" fmla="*/ 2635 h 3449"/>
                <a:gd name="T4" fmla="*/ 0 w 3862"/>
                <a:gd name="T5" fmla="*/ 0 h 3449"/>
                <a:gd name="T6" fmla="*/ 2796 w 3862"/>
                <a:gd name="T7" fmla="*/ 0 h 3449"/>
                <a:gd name="T8" fmla="*/ 2518 w 3862"/>
                <a:gd name="T9" fmla="*/ 2635 h 3449"/>
                <a:gd name="T10" fmla="*/ 0 w 3862"/>
                <a:gd name="T11" fmla="*/ 2635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3" name="Freeform 7"/>
            <p:cNvSpPr>
              <a:spLocks noChangeAspect="1"/>
            </p:cNvSpPr>
            <p:nvPr/>
          </p:nvSpPr>
          <p:spPr bwMode="auto">
            <a:xfrm>
              <a:off x="2710" y="1846"/>
              <a:ext cx="75" cy="53"/>
            </a:xfrm>
            <a:custGeom>
              <a:avLst/>
              <a:gdLst>
                <a:gd name="T0" fmla="*/ 13 w 81"/>
                <a:gd name="T1" fmla="*/ 21 h 66"/>
                <a:gd name="T2" fmla="*/ 13 w 81"/>
                <a:gd name="T3" fmla="*/ 21 h 66"/>
                <a:gd name="T4" fmla="*/ 0 w 81"/>
                <a:gd name="T5" fmla="*/ 28 h 66"/>
                <a:gd name="T6" fmla="*/ 63 w 81"/>
                <a:gd name="T7" fmla="*/ 11 h 66"/>
                <a:gd name="T8" fmla="*/ 64 w 81"/>
                <a:gd name="T9" fmla="*/ 0 h 66"/>
                <a:gd name="T10" fmla="*/ 13 w 81"/>
                <a:gd name="T11" fmla="*/ 21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4" name="Freeform 8"/>
            <p:cNvSpPr>
              <a:spLocks noChangeAspect="1"/>
            </p:cNvSpPr>
            <p:nvPr/>
          </p:nvSpPr>
          <p:spPr bwMode="auto">
            <a:xfrm>
              <a:off x="2871" y="1974"/>
              <a:ext cx="64" cy="53"/>
            </a:xfrm>
            <a:custGeom>
              <a:avLst/>
              <a:gdLst>
                <a:gd name="T0" fmla="*/ 13 w 81"/>
                <a:gd name="T1" fmla="*/ 1 h 63"/>
                <a:gd name="T2" fmla="*/ 13 w 81"/>
                <a:gd name="T3" fmla="*/ 1 h 63"/>
                <a:gd name="T4" fmla="*/ 0 w 81"/>
                <a:gd name="T5" fmla="*/ 0 h 63"/>
                <a:gd name="T6" fmla="*/ 17 w 81"/>
                <a:gd name="T7" fmla="*/ 34 h 63"/>
                <a:gd name="T8" fmla="*/ 26 w 81"/>
                <a:gd name="T9" fmla="*/ 38 h 63"/>
                <a:gd name="T10" fmla="*/ 13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5" name="Freeform 9"/>
            <p:cNvSpPr>
              <a:spLocks noChangeAspect="1"/>
            </p:cNvSpPr>
            <p:nvPr/>
          </p:nvSpPr>
          <p:spPr bwMode="auto">
            <a:xfrm>
              <a:off x="2625" y="1408"/>
              <a:ext cx="86" cy="86"/>
            </a:xfrm>
            <a:custGeom>
              <a:avLst/>
              <a:gdLst>
                <a:gd name="T0" fmla="*/ 14 w 96"/>
                <a:gd name="T1" fmla="*/ 64 h 79"/>
                <a:gd name="T2" fmla="*/ 14 w 96"/>
                <a:gd name="T3" fmla="*/ 64 h 79"/>
                <a:gd name="T4" fmla="*/ 0 w 96"/>
                <a:gd name="T5" fmla="*/ 83 h 79"/>
                <a:gd name="T6" fmla="*/ 65 w 96"/>
                <a:gd name="T7" fmla="*/ 35 h 79"/>
                <a:gd name="T8" fmla="*/ 69 w 96"/>
                <a:gd name="T9" fmla="*/ 0 h 79"/>
                <a:gd name="T10" fmla="*/ 14 w 96"/>
                <a:gd name="T11" fmla="*/ 64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6" name="Freeform 10"/>
            <p:cNvSpPr>
              <a:spLocks noChangeAspect="1"/>
            </p:cNvSpPr>
            <p:nvPr/>
          </p:nvSpPr>
          <p:spPr bwMode="auto">
            <a:xfrm>
              <a:off x="2571" y="1568"/>
              <a:ext cx="75" cy="75"/>
            </a:xfrm>
            <a:custGeom>
              <a:avLst/>
              <a:gdLst>
                <a:gd name="T0" fmla="*/ 71 w 77"/>
                <a:gd name="T1" fmla="*/ 19 h 77"/>
                <a:gd name="T2" fmla="*/ 71 w 77"/>
                <a:gd name="T3" fmla="*/ 19 h 77"/>
                <a:gd name="T4" fmla="*/ 65 w 77"/>
                <a:gd name="T5" fmla="*/ 0 h 77"/>
                <a:gd name="T6" fmla="*/ 0 w 77"/>
                <a:gd name="T7" fmla="*/ 41 h 77"/>
                <a:gd name="T8" fmla="*/ 0 w 77"/>
                <a:gd name="T9" fmla="*/ 56 h 77"/>
                <a:gd name="T10" fmla="*/ 71 w 77"/>
                <a:gd name="T11" fmla="*/ 19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7" name="Freeform 11"/>
            <p:cNvSpPr>
              <a:spLocks noChangeAspect="1"/>
            </p:cNvSpPr>
            <p:nvPr/>
          </p:nvSpPr>
          <p:spPr bwMode="auto">
            <a:xfrm>
              <a:off x="2550" y="1728"/>
              <a:ext cx="86" cy="64"/>
            </a:xfrm>
            <a:custGeom>
              <a:avLst/>
              <a:gdLst>
                <a:gd name="T0" fmla="*/ 0 w 90"/>
                <a:gd name="T1" fmla="*/ 34 h 74"/>
                <a:gd name="T2" fmla="*/ 0 w 90"/>
                <a:gd name="T3" fmla="*/ 34 h 74"/>
                <a:gd name="T4" fmla="*/ 11 w 90"/>
                <a:gd name="T5" fmla="*/ 39 h 74"/>
                <a:gd name="T6" fmla="*/ 64 w 90"/>
                <a:gd name="T7" fmla="*/ 15 h 74"/>
                <a:gd name="T8" fmla="*/ 78 w 90"/>
                <a:gd name="T9" fmla="*/ 5 h 74"/>
                <a:gd name="T10" fmla="*/ 0 w 90"/>
                <a:gd name="T11" fmla="*/ 34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8" name="Freeform 12"/>
            <p:cNvSpPr>
              <a:spLocks noChangeAspect="1"/>
            </p:cNvSpPr>
            <p:nvPr/>
          </p:nvSpPr>
          <p:spPr bwMode="auto">
            <a:xfrm>
              <a:off x="2775" y="1173"/>
              <a:ext cx="86" cy="75"/>
            </a:xfrm>
            <a:custGeom>
              <a:avLst/>
              <a:gdLst>
                <a:gd name="T0" fmla="*/ 16 w 88"/>
                <a:gd name="T1" fmla="*/ 4 h 72"/>
                <a:gd name="T2" fmla="*/ 16 w 88"/>
                <a:gd name="T3" fmla="*/ 4 h 72"/>
                <a:gd name="T4" fmla="*/ 0 w 88"/>
                <a:gd name="T5" fmla="*/ 15 h 72"/>
                <a:gd name="T6" fmla="*/ 80 w 88"/>
                <a:gd name="T7" fmla="*/ 55 h 72"/>
                <a:gd name="T8" fmla="*/ 82 w 88"/>
                <a:gd name="T9" fmla="*/ 25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9" name="Freeform 13"/>
            <p:cNvSpPr>
              <a:spLocks noChangeAspect="1"/>
            </p:cNvSpPr>
            <p:nvPr/>
          </p:nvSpPr>
          <p:spPr bwMode="auto">
            <a:xfrm>
              <a:off x="2956" y="1109"/>
              <a:ext cx="75" cy="86"/>
            </a:xfrm>
            <a:custGeom>
              <a:avLst/>
              <a:gdLst>
                <a:gd name="T0" fmla="*/ 31 w 86"/>
                <a:gd name="T1" fmla="*/ 7 h 92"/>
                <a:gd name="T2" fmla="*/ 31 w 86"/>
                <a:gd name="T3" fmla="*/ 7 h 92"/>
                <a:gd name="T4" fmla="*/ 14 w 86"/>
                <a:gd name="T5" fmla="*/ 0 h 92"/>
                <a:gd name="T6" fmla="*/ 9 w 86"/>
                <a:gd name="T7" fmla="*/ 54 h 92"/>
                <a:gd name="T8" fmla="*/ 18 w 86"/>
                <a:gd name="T9" fmla="*/ 75 h 92"/>
                <a:gd name="T10" fmla="*/ 31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10" name="Freeform 14"/>
            <p:cNvSpPr>
              <a:spLocks noChangeAspect="1" noEditPoints="1"/>
            </p:cNvSpPr>
            <p:nvPr/>
          </p:nvSpPr>
          <p:spPr bwMode="auto">
            <a:xfrm>
              <a:off x="3149" y="927"/>
              <a:ext cx="663" cy="1678"/>
            </a:xfrm>
            <a:custGeom>
              <a:avLst/>
              <a:gdLst>
                <a:gd name="T0" fmla="*/ 346 w 724"/>
                <a:gd name="T1" fmla="*/ 608 h 1845"/>
                <a:gd name="T2" fmla="*/ 346 w 724"/>
                <a:gd name="T3" fmla="*/ 608 h 1845"/>
                <a:gd name="T4" fmla="*/ 251 w 724"/>
                <a:gd name="T5" fmla="*/ 584 h 1845"/>
                <a:gd name="T6" fmla="*/ 366 w 724"/>
                <a:gd name="T7" fmla="*/ 561 h 1845"/>
                <a:gd name="T8" fmla="*/ 378 w 724"/>
                <a:gd name="T9" fmla="*/ 581 h 1845"/>
                <a:gd name="T10" fmla="*/ 346 w 724"/>
                <a:gd name="T11" fmla="*/ 608 h 1845"/>
                <a:gd name="T12" fmla="*/ 346 w 724"/>
                <a:gd name="T13" fmla="*/ 608 h 1845"/>
                <a:gd name="T14" fmla="*/ 491 w 724"/>
                <a:gd name="T15" fmla="*/ 633 h 1845"/>
                <a:gd name="T16" fmla="*/ 491 w 724"/>
                <a:gd name="T17" fmla="*/ 633 h 1845"/>
                <a:gd name="T18" fmla="*/ 462 w 724"/>
                <a:gd name="T19" fmla="*/ 528 h 1845"/>
                <a:gd name="T20" fmla="*/ 487 w 724"/>
                <a:gd name="T21" fmla="*/ 487 h 1845"/>
                <a:gd name="T22" fmla="*/ 482 w 724"/>
                <a:gd name="T23" fmla="*/ 359 h 1845"/>
                <a:gd name="T24" fmla="*/ 493 w 724"/>
                <a:gd name="T25" fmla="*/ 348 h 1845"/>
                <a:gd name="T26" fmla="*/ 482 w 724"/>
                <a:gd name="T27" fmla="*/ 312 h 1845"/>
                <a:gd name="T28" fmla="*/ 473 w 724"/>
                <a:gd name="T29" fmla="*/ 257 h 1845"/>
                <a:gd name="T30" fmla="*/ 453 w 724"/>
                <a:gd name="T31" fmla="*/ 215 h 1845"/>
                <a:gd name="T32" fmla="*/ 462 w 724"/>
                <a:gd name="T33" fmla="*/ 196 h 1845"/>
                <a:gd name="T34" fmla="*/ 430 w 724"/>
                <a:gd name="T35" fmla="*/ 178 h 1845"/>
                <a:gd name="T36" fmla="*/ 402 w 724"/>
                <a:gd name="T37" fmla="*/ 160 h 1845"/>
                <a:gd name="T38" fmla="*/ 395 w 724"/>
                <a:gd name="T39" fmla="*/ 136 h 1845"/>
                <a:gd name="T40" fmla="*/ 371 w 724"/>
                <a:gd name="T41" fmla="*/ 146 h 1845"/>
                <a:gd name="T42" fmla="*/ 365 w 724"/>
                <a:gd name="T43" fmla="*/ 116 h 1845"/>
                <a:gd name="T44" fmla="*/ 333 w 724"/>
                <a:gd name="T45" fmla="*/ 129 h 1845"/>
                <a:gd name="T46" fmla="*/ 315 w 724"/>
                <a:gd name="T47" fmla="*/ 89 h 1845"/>
                <a:gd name="T48" fmla="*/ 299 w 724"/>
                <a:gd name="T49" fmla="*/ 94 h 1845"/>
                <a:gd name="T50" fmla="*/ 274 w 724"/>
                <a:gd name="T51" fmla="*/ 113 h 1845"/>
                <a:gd name="T52" fmla="*/ 274 w 724"/>
                <a:gd name="T53" fmla="*/ 76 h 1845"/>
                <a:gd name="T54" fmla="*/ 262 w 724"/>
                <a:gd name="T55" fmla="*/ 70 h 1845"/>
                <a:gd name="T56" fmla="*/ 242 w 724"/>
                <a:gd name="T57" fmla="*/ 61 h 1845"/>
                <a:gd name="T58" fmla="*/ 212 w 724"/>
                <a:gd name="T59" fmla="*/ 73 h 1845"/>
                <a:gd name="T60" fmla="*/ 224 w 724"/>
                <a:gd name="T61" fmla="*/ 38 h 1845"/>
                <a:gd name="T62" fmla="*/ 187 w 724"/>
                <a:gd name="T63" fmla="*/ 79 h 1845"/>
                <a:gd name="T64" fmla="*/ 166 w 724"/>
                <a:gd name="T65" fmla="*/ 85 h 1845"/>
                <a:gd name="T66" fmla="*/ 204 w 724"/>
                <a:gd name="T67" fmla="*/ 32 h 1845"/>
                <a:gd name="T68" fmla="*/ 164 w 724"/>
                <a:gd name="T69" fmla="*/ 68 h 1845"/>
                <a:gd name="T70" fmla="*/ 133 w 724"/>
                <a:gd name="T71" fmla="*/ 74 h 1845"/>
                <a:gd name="T72" fmla="*/ 143 w 724"/>
                <a:gd name="T73" fmla="*/ 29 h 1845"/>
                <a:gd name="T74" fmla="*/ 133 w 724"/>
                <a:gd name="T75" fmla="*/ 52 h 1845"/>
                <a:gd name="T76" fmla="*/ 127 w 724"/>
                <a:gd name="T77" fmla="*/ 27 h 1845"/>
                <a:gd name="T78" fmla="*/ 109 w 724"/>
                <a:gd name="T79" fmla="*/ 86 h 1845"/>
                <a:gd name="T80" fmla="*/ 96 w 724"/>
                <a:gd name="T81" fmla="*/ 29 h 1845"/>
                <a:gd name="T82" fmla="*/ 61 w 724"/>
                <a:gd name="T83" fmla="*/ 85 h 1845"/>
                <a:gd name="T84" fmla="*/ 43 w 724"/>
                <a:gd name="T85" fmla="*/ 87 h 1845"/>
                <a:gd name="T86" fmla="*/ 28 w 724"/>
                <a:gd name="T87" fmla="*/ 32 h 1845"/>
                <a:gd name="T88" fmla="*/ 5 w 724"/>
                <a:gd name="T89" fmla="*/ 1360 h 1845"/>
                <a:gd name="T90" fmla="*/ 0 w 724"/>
                <a:gd name="T91" fmla="*/ 1384 h 1845"/>
                <a:gd name="T92" fmla="*/ 125 w 724"/>
                <a:gd name="T93" fmla="*/ 1372 h 1845"/>
                <a:gd name="T94" fmla="*/ 406 w 724"/>
                <a:gd name="T95" fmla="*/ 1385 h 1845"/>
                <a:gd name="T96" fmla="*/ 472 w 724"/>
                <a:gd name="T97" fmla="*/ 1375 h 1845"/>
                <a:gd name="T98" fmla="*/ 323 w 724"/>
                <a:gd name="T99" fmla="*/ 1338 h 1845"/>
                <a:gd name="T100" fmla="*/ 209 w 724"/>
                <a:gd name="T101" fmla="*/ 1251 h 1845"/>
                <a:gd name="T102" fmla="*/ 182 w 724"/>
                <a:gd name="T103" fmla="*/ 1178 h 1845"/>
                <a:gd name="T104" fmla="*/ 184 w 724"/>
                <a:gd name="T105" fmla="*/ 1077 h 1845"/>
                <a:gd name="T106" fmla="*/ 242 w 724"/>
                <a:gd name="T107" fmla="*/ 1056 h 1845"/>
                <a:gd name="T108" fmla="*/ 451 w 724"/>
                <a:gd name="T109" fmla="*/ 1043 h 1845"/>
                <a:gd name="T110" fmla="*/ 464 w 724"/>
                <a:gd name="T111" fmla="*/ 968 h 1845"/>
                <a:gd name="T112" fmla="*/ 468 w 724"/>
                <a:gd name="T113" fmla="*/ 919 h 1845"/>
                <a:gd name="T114" fmla="*/ 484 w 724"/>
                <a:gd name="T115" fmla="*/ 883 h 1845"/>
                <a:gd name="T116" fmla="*/ 453 w 724"/>
                <a:gd name="T117" fmla="*/ 852 h 1845"/>
                <a:gd name="T118" fmla="*/ 499 w 724"/>
                <a:gd name="T119" fmla="*/ 814 h 1845"/>
                <a:gd name="T120" fmla="*/ 477 w 724"/>
                <a:gd name="T121" fmla="*/ 766 h 1845"/>
                <a:gd name="T122" fmla="*/ 541 w 724"/>
                <a:gd name="T123" fmla="*/ 721 h 1845"/>
                <a:gd name="T124" fmla="*/ 491 w 724"/>
                <a:gd name="T125" fmla="*/ 633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11" name="Freeform 15"/>
            <p:cNvSpPr>
              <a:spLocks noChangeAspect="1"/>
            </p:cNvSpPr>
            <p:nvPr/>
          </p:nvSpPr>
          <p:spPr bwMode="auto">
            <a:xfrm>
              <a:off x="1352" y="681"/>
              <a:ext cx="1829" cy="3153"/>
            </a:xfrm>
            <a:custGeom>
              <a:avLst/>
              <a:gdLst>
                <a:gd name="T0" fmla="*/ 1485 w 2011"/>
                <a:gd name="T1" fmla="*/ 1609 h 3449"/>
                <a:gd name="T2" fmla="*/ 0 w 2011"/>
                <a:gd name="T3" fmla="*/ 2635 h 3449"/>
                <a:gd name="T4" fmla="*/ 1484 w 2011"/>
                <a:gd name="T5" fmla="*/ 0 h 3449"/>
                <a:gd name="T6" fmla="*/ 1490 w 2011"/>
                <a:gd name="T7" fmla="*/ 265 h 3449"/>
                <a:gd name="T8" fmla="*/ 1492 w 2011"/>
                <a:gd name="T9" fmla="*/ 299 h 3449"/>
                <a:gd name="T10" fmla="*/ 1447 w 2011"/>
                <a:gd name="T11" fmla="*/ 248 h 3449"/>
                <a:gd name="T12" fmla="*/ 1412 w 2011"/>
                <a:gd name="T13" fmla="*/ 293 h 3449"/>
                <a:gd name="T14" fmla="*/ 1398 w 2011"/>
                <a:gd name="T15" fmla="*/ 314 h 3449"/>
                <a:gd name="T16" fmla="*/ 1372 w 2011"/>
                <a:gd name="T17" fmla="*/ 266 h 3449"/>
                <a:gd name="T18" fmla="*/ 1329 w 2011"/>
                <a:gd name="T19" fmla="*/ 274 h 3449"/>
                <a:gd name="T20" fmla="*/ 1281 w 2011"/>
                <a:gd name="T21" fmla="*/ 378 h 3449"/>
                <a:gd name="T22" fmla="*/ 1264 w 2011"/>
                <a:gd name="T23" fmla="*/ 321 h 3449"/>
                <a:gd name="T24" fmla="*/ 1208 w 2011"/>
                <a:gd name="T25" fmla="*/ 326 h 3449"/>
                <a:gd name="T26" fmla="*/ 1211 w 2011"/>
                <a:gd name="T27" fmla="*/ 381 h 3449"/>
                <a:gd name="T28" fmla="*/ 1143 w 2011"/>
                <a:gd name="T29" fmla="*/ 380 h 3449"/>
                <a:gd name="T30" fmla="*/ 1138 w 2011"/>
                <a:gd name="T31" fmla="*/ 428 h 3449"/>
                <a:gd name="T32" fmla="*/ 1059 w 2011"/>
                <a:gd name="T33" fmla="*/ 398 h 3449"/>
                <a:gd name="T34" fmla="*/ 1144 w 2011"/>
                <a:gd name="T35" fmla="*/ 442 h 3449"/>
                <a:gd name="T36" fmla="*/ 1093 w 2011"/>
                <a:gd name="T37" fmla="*/ 467 h 3449"/>
                <a:gd name="T38" fmla="*/ 1084 w 2011"/>
                <a:gd name="T39" fmla="*/ 461 h 3449"/>
                <a:gd name="T40" fmla="*/ 1056 w 2011"/>
                <a:gd name="T41" fmla="*/ 489 h 3449"/>
                <a:gd name="T42" fmla="*/ 1090 w 2011"/>
                <a:gd name="T43" fmla="*/ 483 h 3449"/>
                <a:gd name="T44" fmla="*/ 1078 w 2011"/>
                <a:gd name="T45" fmla="*/ 538 h 3449"/>
                <a:gd name="T46" fmla="*/ 1047 w 2011"/>
                <a:gd name="T47" fmla="*/ 549 h 3449"/>
                <a:gd name="T48" fmla="*/ 1060 w 2011"/>
                <a:gd name="T49" fmla="*/ 600 h 3449"/>
                <a:gd name="T50" fmla="*/ 993 w 2011"/>
                <a:gd name="T51" fmla="*/ 581 h 3449"/>
                <a:gd name="T52" fmla="*/ 944 w 2011"/>
                <a:gd name="T53" fmla="*/ 581 h 3449"/>
                <a:gd name="T54" fmla="*/ 907 w 2011"/>
                <a:gd name="T55" fmla="*/ 634 h 3449"/>
                <a:gd name="T56" fmla="*/ 1016 w 2011"/>
                <a:gd name="T57" fmla="*/ 645 h 3449"/>
                <a:gd name="T58" fmla="*/ 984 w 2011"/>
                <a:gd name="T59" fmla="*/ 673 h 3449"/>
                <a:gd name="T60" fmla="*/ 984 w 2011"/>
                <a:gd name="T61" fmla="*/ 728 h 3449"/>
                <a:gd name="T62" fmla="*/ 1021 w 2011"/>
                <a:gd name="T63" fmla="*/ 726 h 3449"/>
                <a:gd name="T64" fmla="*/ 992 w 2011"/>
                <a:gd name="T65" fmla="*/ 811 h 3449"/>
                <a:gd name="T66" fmla="*/ 996 w 2011"/>
                <a:gd name="T67" fmla="*/ 852 h 3449"/>
                <a:gd name="T68" fmla="*/ 965 w 2011"/>
                <a:gd name="T69" fmla="*/ 905 h 3449"/>
                <a:gd name="T70" fmla="*/ 946 w 2011"/>
                <a:gd name="T71" fmla="*/ 937 h 3449"/>
                <a:gd name="T72" fmla="*/ 967 w 2011"/>
                <a:gd name="T73" fmla="*/ 968 h 3449"/>
                <a:gd name="T74" fmla="*/ 989 w 2011"/>
                <a:gd name="T75" fmla="*/ 1001 h 3449"/>
                <a:gd name="T76" fmla="*/ 1026 w 2011"/>
                <a:gd name="T77" fmla="*/ 1051 h 3449"/>
                <a:gd name="T78" fmla="*/ 1082 w 2011"/>
                <a:gd name="T79" fmla="*/ 1080 h 3449"/>
                <a:gd name="T80" fmla="*/ 1124 w 2011"/>
                <a:gd name="T81" fmla="*/ 1054 h 3449"/>
                <a:gd name="T82" fmla="*/ 1138 w 2011"/>
                <a:gd name="T83" fmla="*/ 1124 h 3449"/>
                <a:gd name="T84" fmla="*/ 1208 w 2011"/>
                <a:gd name="T85" fmla="*/ 1125 h 3449"/>
                <a:gd name="T86" fmla="*/ 1192 w 2011"/>
                <a:gd name="T87" fmla="*/ 1165 h 3449"/>
                <a:gd name="T88" fmla="*/ 1218 w 2011"/>
                <a:gd name="T89" fmla="*/ 1191 h 3449"/>
                <a:gd name="T90" fmla="*/ 1237 w 2011"/>
                <a:gd name="T91" fmla="*/ 1224 h 3449"/>
                <a:gd name="T92" fmla="*/ 1279 w 2011"/>
                <a:gd name="T93" fmla="*/ 1218 h 3449"/>
                <a:gd name="T94" fmla="*/ 1301 w 2011"/>
                <a:gd name="T95" fmla="*/ 1173 h 3449"/>
                <a:gd name="T96" fmla="*/ 1350 w 2011"/>
                <a:gd name="T97" fmla="*/ 1203 h 3449"/>
                <a:gd name="T98" fmla="*/ 1360 w 2011"/>
                <a:gd name="T99" fmla="*/ 1307 h 3449"/>
                <a:gd name="T100" fmla="*/ 1407 w 2011"/>
                <a:gd name="T101" fmla="*/ 1290 h 3449"/>
                <a:gd name="T102" fmla="*/ 1384 w 2011"/>
                <a:gd name="T103" fmla="*/ 1409 h 3449"/>
                <a:gd name="T104" fmla="*/ 1088 w 2011"/>
                <a:gd name="T105" fmla="*/ 1598 h 3449"/>
                <a:gd name="T106" fmla="*/ 1244 w 2011"/>
                <a:gd name="T107" fmla="*/ 1607 h 3449"/>
                <a:gd name="T108" fmla="*/ 1485 w 2011"/>
                <a:gd name="T109" fmla="*/ 1608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12" name="Freeform 16"/>
            <p:cNvSpPr>
              <a:spLocks noChangeAspect="1" noEditPoints="1"/>
            </p:cNvSpPr>
            <p:nvPr/>
          </p:nvSpPr>
          <p:spPr bwMode="auto">
            <a:xfrm>
              <a:off x="3235" y="2755"/>
              <a:ext cx="578" cy="577"/>
            </a:xfrm>
            <a:custGeom>
              <a:avLst/>
              <a:gdLst>
                <a:gd name="T0" fmla="*/ 237 w 639"/>
                <a:gd name="T1" fmla="*/ 498 h 621"/>
                <a:gd name="T2" fmla="*/ 237 w 639"/>
                <a:gd name="T3" fmla="*/ 498 h 621"/>
                <a:gd name="T4" fmla="*/ 473 w 639"/>
                <a:gd name="T5" fmla="*/ 246 h 621"/>
                <a:gd name="T6" fmla="*/ 237 w 639"/>
                <a:gd name="T7" fmla="*/ 0 h 621"/>
                <a:gd name="T8" fmla="*/ 0 w 639"/>
                <a:gd name="T9" fmla="*/ 246 h 621"/>
                <a:gd name="T10" fmla="*/ 237 w 639"/>
                <a:gd name="T11" fmla="*/ 498 h 621"/>
                <a:gd name="T12" fmla="*/ 237 w 639"/>
                <a:gd name="T13" fmla="*/ 498 h 621"/>
                <a:gd name="T14" fmla="*/ 120 w 639"/>
                <a:gd name="T15" fmla="*/ 246 h 621"/>
                <a:gd name="T16" fmla="*/ 120 w 639"/>
                <a:gd name="T17" fmla="*/ 246 h 621"/>
                <a:gd name="T18" fmla="*/ 237 w 639"/>
                <a:gd name="T19" fmla="*/ 100 h 621"/>
                <a:gd name="T20" fmla="*/ 353 w 639"/>
                <a:gd name="T21" fmla="*/ 246 h 621"/>
                <a:gd name="T22" fmla="*/ 237 w 639"/>
                <a:gd name="T23" fmla="*/ 397 h 621"/>
                <a:gd name="T24" fmla="*/ 120 w 639"/>
                <a:gd name="T25" fmla="*/ 246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13" name="Freeform 17"/>
            <p:cNvSpPr>
              <a:spLocks noChangeAspect="1"/>
            </p:cNvSpPr>
            <p:nvPr/>
          </p:nvSpPr>
          <p:spPr bwMode="auto">
            <a:xfrm>
              <a:off x="3887" y="2755"/>
              <a:ext cx="417" cy="577"/>
            </a:xfrm>
            <a:custGeom>
              <a:avLst/>
              <a:gdLst>
                <a:gd name="T0" fmla="*/ 319 w 441"/>
                <a:gd name="T1" fmla="*/ 103 h 621"/>
                <a:gd name="T2" fmla="*/ 319 w 441"/>
                <a:gd name="T3" fmla="*/ 103 h 621"/>
                <a:gd name="T4" fmla="*/ 228 w 441"/>
                <a:gd name="T5" fmla="*/ 91 h 621"/>
                <a:gd name="T6" fmla="*/ 138 w 441"/>
                <a:gd name="T7" fmla="*/ 128 h 621"/>
                <a:gd name="T8" fmla="*/ 245 w 441"/>
                <a:gd name="T9" fmla="*/ 209 h 621"/>
                <a:gd name="T10" fmla="*/ 373 w 441"/>
                <a:gd name="T11" fmla="*/ 356 h 621"/>
                <a:gd name="T12" fmla="*/ 158 w 441"/>
                <a:gd name="T13" fmla="*/ 498 h 621"/>
                <a:gd name="T14" fmla="*/ 9 w 441"/>
                <a:gd name="T15" fmla="*/ 477 h 621"/>
                <a:gd name="T16" fmla="*/ 9 w 441"/>
                <a:gd name="T17" fmla="*/ 376 h 621"/>
                <a:gd name="T18" fmla="*/ 163 w 441"/>
                <a:gd name="T19" fmla="*/ 406 h 621"/>
                <a:gd name="T20" fmla="*/ 236 w 441"/>
                <a:gd name="T21" fmla="*/ 360 h 621"/>
                <a:gd name="T22" fmla="*/ 130 w 441"/>
                <a:gd name="T23" fmla="*/ 280 h 621"/>
                <a:gd name="T24" fmla="*/ 0 w 441"/>
                <a:gd name="T25" fmla="*/ 128 h 621"/>
                <a:gd name="T26" fmla="*/ 205 w 441"/>
                <a:gd name="T27" fmla="*/ 0 h 621"/>
                <a:gd name="T28" fmla="*/ 319 w 441"/>
                <a:gd name="T29" fmla="*/ 7 h 621"/>
                <a:gd name="T30" fmla="*/ 319 w 441"/>
                <a:gd name="T31" fmla="*/ 103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14" name="Freeform 18"/>
            <p:cNvSpPr>
              <a:spLocks noChangeAspect="1"/>
            </p:cNvSpPr>
            <p:nvPr/>
          </p:nvSpPr>
          <p:spPr bwMode="auto">
            <a:xfrm>
              <a:off x="1769" y="2562"/>
              <a:ext cx="214" cy="748"/>
            </a:xfrm>
            <a:custGeom>
              <a:avLst/>
              <a:gdLst>
                <a:gd name="T0" fmla="*/ 15 w 229"/>
                <a:gd name="T1" fmla="*/ 627 h 817"/>
                <a:gd name="T2" fmla="*/ 15 w 229"/>
                <a:gd name="T3" fmla="*/ 627 h 817"/>
                <a:gd name="T4" fmla="*/ 20 w 229"/>
                <a:gd name="T5" fmla="*/ 465 h 817"/>
                <a:gd name="T6" fmla="*/ 20 w 229"/>
                <a:gd name="T7" fmla="*/ 221 h 817"/>
                <a:gd name="T8" fmla="*/ 0 w 229"/>
                <a:gd name="T9" fmla="*/ 0 h 817"/>
                <a:gd name="T10" fmla="*/ 172 w 229"/>
                <a:gd name="T11" fmla="*/ 0 h 817"/>
                <a:gd name="T12" fmla="*/ 167 w 229"/>
                <a:gd name="T13" fmla="*/ 178 h 817"/>
                <a:gd name="T14" fmla="*/ 167 w 229"/>
                <a:gd name="T15" fmla="*/ 407 h 817"/>
                <a:gd name="T16" fmla="*/ 187 w 229"/>
                <a:gd name="T17" fmla="*/ 627 h 817"/>
                <a:gd name="T18" fmla="*/ 15 w 229"/>
                <a:gd name="T19" fmla="*/ 627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15" name="Freeform 19"/>
            <p:cNvSpPr>
              <a:spLocks noChangeAspect="1" noEditPoints="1"/>
            </p:cNvSpPr>
            <p:nvPr/>
          </p:nvSpPr>
          <p:spPr bwMode="auto">
            <a:xfrm>
              <a:off x="2090" y="2755"/>
              <a:ext cx="610" cy="791"/>
            </a:xfrm>
            <a:custGeom>
              <a:avLst/>
              <a:gdLst>
                <a:gd name="T0" fmla="*/ 165 w 662"/>
                <a:gd name="T1" fmla="*/ 655 h 863"/>
                <a:gd name="T2" fmla="*/ 165 w 662"/>
                <a:gd name="T3" fmla="*/ 655 h 863"/>
                <a:gd name="T4" fmla="*/ 155 w 662"/>
                <a:gd name="T5" fmla="*/ 487 h 863"/>
                <a:gd name="T6" fmla="*/ 155 w 662"/>
                <a:gd name="T7" fmla="*/ 434 h 863"/>
                <a:gd name="T8" fmla="*/ 301 w 662"/>
                <a:gd name="T9" fmla="*/ 478 h 863"/>
                <a:gd name="T10" fmla="*/ 518 w 662"/>
                <a:gd name="T11" fmla="*/ 247 h 863"/>
                <a:gd name="T12" fmla="*/ 296 w 662"/>
                <a:gd name="T13" fmla="*/ 0 h 863"/>
                <a:gd name="T14" fmla="*/ 135 w 662"/>
                <a:gd name="T15" fmla="*/ 75 h 863"/>
                <a:gd name="T16" fmla="*/ 120 w 662"/>
                <a:gd name="T17" fmla="*/ 12 h 863"/>
                <a:gd name="T18" fmla="*/ 0 w 662"/>
                <a:gd name="T19" fmla="*/ 20 h 863"/>
                <a:gd name="T20" fmla="*/ 28 w 662"/>
                <a:gd name="T21" fmla="*/ 248 h 863"/>
                <a:gd name="T22" fmla="*/ 28 w 662"/>
                <a:gd name="T23" fmla="*/ 434 h 863"/>
                <a:gd name="T24" fmla="*/ 9 w 662"/>
                <a:gd name="T25" fmla="*/ 665 h 863"/>
                <a:gd name="T26" fmla="*/ 165 w 662"/>
                <a:gd name="T27" fmla="*/ 655 h 863"/>
                <a:gd name="T28" fmla="*/ 165 w 662"/>
                <a:gd name="T29" fmla="*/ 655 h 863"/>
                <a:gd name="T30" fmla="*/ 146 w 662"/>
                <a:gd name="T31" fmla="*/ 248 h 863"/>
                <a:gd name="T32" fmla="*/ 146 w 662"/>
                <a:gd name="T33" fmla="*/ 248 h 863"/>
                <a:gd name="T34" fmla="*/ 264 w 662"/>
                <a:gd name="T35" fmla="*/ 96 h 863"/>
                <a:gd name="T36" fmla="*/ 392 w 662"/>
                <a:gd name="T37" fmla="*/ 248 h 863"/>
                <a:gd name="T38" fmla="*/ 270 w 662"/>
                <a:gd name="T39" fmla="*/ 381 h 863"/>
                <a:gd name="T40" fmla="*/ 146 w 662"/>
                <a:gd name="T41" fmla="*/ 248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16" name="Freeform 20"/>
            <p:cNvSpPr>
              <a:spLocks noChangeAspect="1"/>
            </p:cNvSpPr>
            <p:nvPr/>
          </p:nvSpPr>
          <p:spPr bwMode="auto">
            <a:xfrm>
              <a:off x="2775" y="2755"/>
              <a:ext cx="396" cy="577"/>
            </a:xfrm>
            <a:custGeom>
              <a:avLst/>
              <a:gdLst>
                <a:gd name="T0" fmla="*/ 266 w 440"/>
                <a:gd name="T1" fmla="*/ 101 h 621"/>
                <a:gd name="T2" fmla="*/ 266 w 440"/>
                <a:gd name="T3" fmla="*/ 101 h 621"/>
                <a:gd name="T4" fmla="*/ 197 w 440"/>
                <a:gd name="T5" fmla="*/ 91 h 621"/>
                <a:gd name="T6" fmla="*/ 118 w 440"/>
                <a:gd name="T7" fmla="*/ 128 h 621"/>
                <a:gd name="T8" fmla="*/ 211 w 440"/>
                <a:gd name="T9" fmla="*/ 209 h 621"/>
                <a:gd name="T10" fmla="*/ 320 w 440"/>
                <a:gd name="T11" fmla="*/ 356 h 621"/>
                <a:gd name="T12" fmla="*/ 135 w 440"/>
                <a:gd name="T13" fmla="*/ 498 h 621"/>
                <a:gd name="T14" fmla="*/ 8 w 440"/>
                <a:gd name="T15" fmla="*/ 477 h 621"/>
                <a:gd name="T16" fmla="*/ 8 w 440"/>
                <a:gd name="T17" fmla="*/ 376 h 621"/>
                <a:gd name="T18" fmla="*/ 140 w 440"/>
                <a:gd name="T19" fmla="*/ 406 h 621"/>
                <a:gd name="T20" fmla="*/ 203 w 440"/>
                <a:gd name="T21" fmla="*/ 360 h 621"/>
                <a:gd name="T22" fmla="*/ 111 w 440"/>
                <a:gd name="T23" fmla="*/ 280 h 621"/>
                <a:gd name="T24" fmla="*/ 0 w 440"/>
                <a:gd name="T25" fmla="*/ 128 h 621"/>
                <a:gd name="T26" fmla="*/ 176 w 440"/>
                <a:gd name="T27" fmla="*/ 0 h 621"/>
                <a:gd name="T28" fmla="*/ 282 w 440"/>
                <a:gd name="T29" fmla="*/ 9 h 621"/>
                <a:gd name="T30" fmla="*/ 266 w 440"/>
                <a:gd name="T31" fmla="*/ 101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grpSp>
      <p:grpSp>
        <p:nvGrpSpPr>
          <p:cNvPr id="8198" name="Group 21"/>
          <p:cNvGrpSpPr>
            <a:grpSpLocks/>
          </p:cNvGrpSpPr>
          <p:nvPr/>
        </p:nvGrpSpPr>
        <p:grpSpPr bwMode="auto">
          <a:xfrm>
            <a:off x="0" y="560388"/>
            <a:ext cx="9148763" cy="6300787"/>
            <a:chOff x="0" y="353"/>
            <a:chExt cx="5763" cy="3969"/>
          </a:xfrm>
        </p:grpSpPr>
        <p:sp>
          <p:nvSpPr>
            <p:cNvPr id="8199" name="Freeform 22"/>
            <p:cNvSpPr>
              <a:spLocks/>
            </p:cNvSpPr>
            <p:nvPr/>
          </p:nvSpPr>
          <p:spPr bwMode="auto">
            <a:xfrm>
              <a:off x="0" y="353"/>
              <a:ext cx="5597" cy="2837"/>
            </a:xfrm>
            <a:custGeom>
              <a:avLst/>
              <a:gdLst>
                <a:gd name="T0" fmla="*/ 0 w 5597"/>
                <a:gd name="T1" fmla="*/ 2060 h 2837"/>
                <a:gd name="T2" fmla="*/ 3918 w 5597"/>
                <a:gd name="T3" fmla="*/ 0 h 2837"/>
                <a:gd name="T4" fmla="*/ 5597 w 5597"/>
                <a:gd name="T5" fmla="*/ 2837 h 2837"/>
                <a:gd name="T6" fmla="*/ 0 60000 65536"/>
                <a:gd name="T7" fmla="*/ 0 60000 65536"/>
                <a:gd name="T8" fmla="*/ 0 60000 65536"/>
              </a:gdLst>
              <a:ahLst/>
              <a:cxnLst>
                <a:cxn ang="T6">
                  <a:pos x="T0" y="T1"/>
                </a:cxn>
                <a:cxn ang="T7">
                  <a:pos x="T2" y="T3"/>
                </a:cxn>
                <a:cxn ang="T8">
                  <a:pos x="T4" y="T5"/>
                </a:cxn>
              </a:cxnLst>
              <a:rect l="0" t="0" r="r" b="b"/>
              <a:pathLst>
                <a:path w="5597" h="2837">
                  <a:moveTo>
                    <a:pt x="0" y="2060"/>
                  </a:moveTo>
                  <a:lnTo>
                    <a:pt x="3918" y="0"/>
                  </a:lnTo>
                  <a:lnTo>
                    <a:pt x="5597" y="2837"/>
                  </a:lnTo>
                </a:path>
              </a:pathLst>
            </a:custGeom>
            <a:noFill/>
            <a:ln w="12700" cmpd="sng">
              <a:solidFill>
                <a:schemeClr val="bg1">
                  <a:alpha val="30196"/>
                </a:schemeClr>
              </a:solidFill>
              <a:round/>
              <a:headEnd/>
              <a:tailEnd/>
            </a:ln>
            <a:extLst>
              <a:ext uri="{909E8E84-426E-40DD-AFC4-6F175D3DCCD1}">
                <a14:hiddenFill xmlns:a14="http://schemas.microsoft.com/office/drawing/2010/main">
                  <a:solidFill>
                    <a:srgbClr val="FFFFFF"/>
                  </a:solidFill>
                </a14:hiddenFill>
              </a:ext>
            </a:extLst>
          </p:spPr>
          <p:txBody>
            <a:bodyPr/>
            <a:lstStyle/>
            <a:p>
              <a:pPr algn="l">
                <a:lnSpc>
                  <a:spcPct val="90000"/>
                </a:lnSpc>
                <a:buFont typeface="Wingdings" pitchFamily="2" charset="2"/>
                <a:buNone/>
              </a:pPr>
              <a:endParaRPr lang="hr-HR" sz="1800" b="0">
                <a:solidFill>
                  <a:srgbClr val="1F497D"/>
                </a:solidFill>
              </a:endParaRPr>
            </a:p>
          </p:txBody>
        </p:sp>
        <p:sp>
          <p:nvSpPr>
            <p:cNvPr id="8200" name="Freeform 23"/>
            <p:cNvSpPr>
              <a:spLocks/>
            </p:cNvSpPr>
            <p:nvPr/>
          </p:nvSpPr>
          <p:spPr bwMode="auto">
            <a:xfrm>
              <a:off x="2274" y="3321"/>
              <a:ext cx="2887" cy="1001"/>
            </a:xfrm>
            <a:custGeom>
              <a:avLst/>
              <a:gdLst>
                <a:gd name="T0" fmla="*/ 11733 w 1432"/>
                <a:gd name="T1" fmla="*/ 4077 h 496"/>
                <a:gd name="T2" fmla="*/ 5869 w 1432"/>
                <a:gd name="T3" fmla="*/ 0 h 496"/>
                <a:gd name="T4" fmla="*/ 0 w 1432"/>
                <a:gd name="T5" fmla="*/ 4077 h 496"/>
                <a:gd name="T6" fmla="*/ 11733 w 1432"/>
                <a:gd name="T7" fmla="*/ 4077 h 4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32" h="496">
                  <a:moveTo>
                    <a:pt x="1432" y="496"/>
                  </a:moveTo>
                  <a:cubicBezTo>
                    <a:pt x="1323" y="207"/>
                    <a:pt x="1044" y="0"/>
                    <a:pt x="716" y="0"/>
                  </a:cubicBezTo>
                  <a:cubicBezTo>
                    <a:pt x="388" y="0"/>
                    <a:pt x="109" y="207"/>
                    <a:pt x="0" y="496"/>
                  </a:cubicBezTo>
                  <a:lnTo>
                    <a:pt x="1432" y="4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sp>
          <p:nvSpPr>
            <p:cNvPr id="8201" name="Freeform 24"/>
            <p:cNvSpPr>
              <a:spLocks/>
            </p:cNvSpPr>
            <p:nvPr/>
          </p:nvSpPr>
          <p:spPr bwMode="auto">
            <a:xfrm>
              <a:off x="5384" y="3121"/>
              <a:ext cx="379" cy="862"/>
            </a:xfrm>
            <a:custGeom>
              <a:avLst/>
              <a:gdLst>
                <a:gd name="T0" fmla="*/ 1609 w 184"/>
                <a:gd name="T1" fmla="*/ 0 h 420"/>
                <a:gd name="T2" fmla="*/ 0 w 184"/>
                <a:gd name="T3" fmla="*/ 1816 h 420"/>
                <a:gd name="T4" fmla="*/ 1609 w 184"/>
                <a:gd name="T5" fmla="*/ 3631 h 420"/>
                <a:gd name="T6" fmla="*/ 1609 w 184"/>
                <a:gd name="T7" fmla="*/ 0 h 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4" h="420">
                  <a:moveTo>
                    <a:pt x="184" y="0"/>
                  </a:moveTo>
                  <a:cubicBezTo>
                    <a:pt x="80" y="14"/>
                    <a:pt x="0" y="103"/>
                    <a:pt x="0" y="210"/>
                  </a:cubicBezTo>
                  <a:cubicBezTo>
                    <a:pt x="0" y="318"/>
                    <a:pt x="80" y="407"/>
                    <a:pt x="184" y="420"/>
                  </a:cubicBezTo>
                  <a:lnTo>
                    <a:pt x="18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l">
                <a:lnSpc>
                  <a:spcPct val="90000"/>
                </a:lnSpc>
                <a:buFont typeface="Wingdings" pitchFamily="2" charset="2"/>
                <a:buNone/>
              </a:pPr>
              <a:endParaRPr lang="hr-HR" sz="1800" b="0">
                <a:solidFill>
                  <a:srgbClr val="1F497D"/>
                </a:solidFill>
              </a:endParaRPr>
            </a:p>
          </p:txBody>
        </p:sp>
      </p:grpSp>
    </p:spTree>
    <p:extLst>
      <p:ext uri="{BB962C8B-B14F-4D97-AF65-F5344CB8AC3E}">
        <p14:creationId xmlns:p14="http://schemas.microsoft.com/office/powerpoint/2010/main" val="2185418530"/>
      </p:ext>
    </p:extLst>
  </p:cSld>
  <p:clrMap bg1="lt1" tx1="dk1" bg2="lt2" tx2="dk2" accent1="accent1" accent2="accent2" accent3="accent3" accent4="accent4" accent5="accent5" accent6="accent6" hlink="hlink" folHlink="folHlink"/>
  <p:sldLayoutIdLst>
    <p:sldLayoutId id="2147485500" r:id="rId1"/>
    <p:sldLayoutId id="2147485501" r:id="rId2"/>
    <p:sldLayoutId id="2147485502" r:id="rId3"/>
    <p:sldLayoutId id="2147485503" r:id="rId4"/>
    <p:sldLayoutId id="2147485504" r:id="rId5"/>
    <p:sldLayoutId id="2147485505" r:id="rId6"/>
    <p:sldLayoutId id="2147485506" r:id="rId7"/>
    <p:sldLayoutId id="2147485507" r:id="rId8"/>
    <p:sldLayoutId id="2147485508" r:id="rId9"/>
    <p:sldLayoutId id="2147485509" r:id="rId10"/>
    <p:sldLayoutId id="2147485510" r:id="rId11"/>
  </p:sldLayoutIdLst>
  <p:hf hdr="0" ftr="0" dt="0"/>
  <p:txStyles>
    <p:title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Calibri" pitchFamily="34" charset="0"/>
        </a:defRPr>
      </a:lvl2pPr>
      <a:lvl3pPr algn="l" rtl="0" eaLnBrk="0" fontAlgn="base" hangingPunct="0">
        <a:lnSpc>
          <a:spcPct val="90000"/>
        </a:lnSpc>
        <a:spcBef>
          <a:spcPct val="0"/>
        </a:spcBef>
        <a:spcAft>
          <a:spcPct val="0"/>
        </a:spcAft>
        <a:defRPr sz="2000" b="1">
          <a:solidFill>
            <a:schemeClr val="tx1"/>
          </a:solidFill>
          <a:latin typeface="Calibri" pitchFamily="34" charset="0"/>
        </a:defRPr>
      </a:lvl3pPr>
      <a:lvl4pPr algn="l" rtl="0" eaLnBrk="0" fontAlgn="base" hangingPunct="0">
        <a:lnSpc>
          <a:spcPct val="90000"/>
        </a:lnSpc>
        <a:spcBef>
          <a:spcPct val="0"/>
        </a:spcBef>
        <a:spcAft>
          <a:spcPct val="0"/>
        </a:spcAft>
        <a:defRPr sz="2000" b="1">
          <a:solidFill>
            <a:schemeClr val="tx1"/>
          </a:solidFill>
          <a:latin typeface="Calibri" pitchFamily="34" charset="0"/>
        </a:defRPr>
      </a:lvl4pPr>
      <a:lvl5pPr algn="l" rtl="0" eaLnBrk="0" fontAlgn="base" hangingPunct="0">
        <a:lnSpc>
          <a:spcPct val="90000"/>
        </a:lnSpc>
        <a:spcBef>
          <a:spcPct val="0"/>
        </a:spcBef>
        <a:spcAft>
          <a:spcPct val="0"/>
        </a:spcAft>
        <a:defRPr sz="2000" b="1">
          <a:solidFill>
            <a:schemeClr val="tx1"/>
          </a:solidFill>
          <a:latin typeface="Calibri" pitchFamily="34" charset="0"/>
        </a:defRPr>
      </a:lvl5pPr>
      <a:lvl6pPr marL="457200" algn="l" rtl="0" fontAlgn="base">
        <a:lnSpc>
          <a:spcPct val="90000"/>
        </a:lnSpc>
        <a:spcBef>
          <a:spcPct val="0"/>
        </a:spcBef>
        <a:spcAft>
          <a:spcPct val="0"/>
        </a:spcAft>
        <a:defRPr sz="2000" b="1">
          <a:solidFill>
            <a:schemeClr val="tx1"/>
          </a:solidFill>
          <a:latin typeface="Calibri" pitchFamily="34" charset="0"/>
        </a:defRPr>
      </a:lvl6pPr>
      <a:lvl7pPr marL="914400" algn="l" rtl="0" fontAlgn="base">
        <a:lnSpc>
          <a:spcPct val="90000"/>
        </a:lnSpc>
        <a:spcBef>
          <a:spcPct val="0"/>
        </a:spcBef>
        <a:spcAft>
          <a:spcPct val="0"/>
        </a:spcAft>
        <a:defRPr sz="2000" b="1">
          <a:solidFill>
            <a:schemeClr val="tx1"/>
          </a:solidFill>
          <a:latin typeface="Calibri" pitchFamily="34" charset="0"/>
        </a:defRPr>
      </a:lvl7pPr>
      <a:lvl8pPr marL="1371600" algn="l" rtl="0" fontAlgn="base">
        <a:lnSpc>
          <a:spcPct val="90000"/>
        </a:lnSpc>
        <a:spcBef>
          <a:spcPct val="0"/>
        </a:spcBef>
        <a:spcAft>
          <a:spcPct val="0"/>
        </a:spcAft>
        <a:defRPr sz="2000" b="1">
          <a:solidFill>
            <a:schemeClr val="tx1"/>
          </a:solidFill>
          <a:latin typeface="Calibri" pitchFamily="34" charset="0"/>
        </a:defRPr>
      </a:lvl8pPr>
      <a:lvl9pPr marL="1828800" algn="l" rtl="0" fontAlgn="base">
        <a:lnSpc>
          <a:spcPct val="90000"/>
        </a:lnSpc>
        <a:spcBef>
          <a:spcPct val="0"/>
        </a:spcBef>
        <a:spcAft>
          <a:spcPct val="0"/>
        </a:spcAft>
        <a:defRPr sz="2000" b="1">
          <a:solidFill>
            <a:schemeClr val="tx1"/>
          </a:solidFill>
          <a:latin typeface="Calibri" pitchFamily="34" charset="0"/>
        </a:defRPr>
      </a:lvl9pPr>
    </p:titleStyle>
    <p:bodyStyle>
      <a:lvl1pPr marL="180975" indent="-180975" algn="l" rtl="0" eaLnBrk="0" fontAlgn="base" hangingPunct="0">
        <a:lnSpc>
          <a:spcPct val="90000"/>
        </a:lnSpc>
        <a:spcBef>
          <a:spcPct val="50000"/>
        </a:spcBef>
        <a:spcAft>
          <a:spcPct val="0"/>
        </a:spcAft>
        <a:buFont typeface="Wingdings" pitchFamily="2" charset="2"/>
        <a:buChar char="§"/>
        <a:defRPr>
          <a:solidFill>
            <a:schemeClr val="tx1"/>
          </a:solidFill>
          <a:latin typeface="+mn-lt"/>
          <a:ea typeface="+mn-ea"/>
          <a:cs typeface="+mn-cs"/>
        </a:defRPr>
      </a:lvl1pPr>
      <a:lvl2pPr marL="630238" indent="-268288" algn="l" rtl="0" eaLnBrk="0" fontAlgn="base" hangingPunct="0">
        <a:lnSpc>
          <a:spcPct val="90000"/>
        </a:lnSpc>
        <a:spcBef>
          <a:spcPct val="50000"/>
        </a:spcBef>
        <a:spcAft>
          <a:spcPct val="0"/>
        </a:spcAft>
        <a:buFont typeface="Wingdings" pitchFamily="2" charset="2"/>
        <a:buChar char="ð"/>
        <a:defRPr sz="1600">
          <a:solidFill>
            <a:schemeClr val="tx1"/>
          </a:solidFill>
          <a:latin typeface="+mn-lt"/>
        </a:defRPr>
      </a:lvl2pPr>
      <a:lvl3pPr marL="990600" indent="-180975" algn="l" rtl="0" eaLnBrk="0" fontAlgn="base" hangingPunct="0">
        <a:lnSpc>
          <a:spcPct val="90000"/>
        </a:lnSpc>
        <a:spcBef>
          <a:spcPct val="50000"/>
        </a:spcBef>
        <a:spcAft>
          <a:spcPct val="0"/>
        </a:spcAft>
        <a:buFont typeface="Calibri" pitchFamily="34" charset="0"/>
        <a:buChar char="̶"/>
        <a:defRPr sz="1400">
          <a:solidFill>
            <a:schemeClr val="tx1"/>
          </a:solidFill>
          <a:latin typeface="+mn-lt"/>
        </a:defRPr>
      </a:lvl3pPr>
      <a:lvl4pPr marL="1443038" indent="-185738" algn="l" rtl="0" eaLnBrk="0" fontAlgn="base" hangingPunct="0">
        <a:lnSpc>
          <a:spcPct val="90000"/>
        </a:lnSpc>
        <a:spcBef>
          <a:spcPct val="50000"/>
        </a:spcBef>
        <a:spcAft>
          <a:spcPct val="0"/>
        </a:spcAft>
        <a:buFont typeface="Wingdings" pitchFamily="2" charset="2"/>
        <a:buChar char="§"/>
        <a:defRPr sz="1200">
          <a:solidFill>
            <a:schemeClr val="tx1"/>
          </a:solidFill>
          <a:latin typeface="+mn-lt"/>
        </a:defRPr>
      </a:lvl4pPr>
      <a:lvl5pPr marL="1797050" indent="-174625" algn="l" rtl="0" eaLnBrk="0" fontAlgn="base" hangingPunct="0">
        <a:lnSpc>
          <a:spcPct val="90000"/>
        </a:lnSpc>
        <a:spcBef>
          <a:spcPct val="50000"/>
        </a:spcBef>
        <a:spcAft>
          <a:spcPct val="0"/>
        </a:spcAft>
        <a:buFont typeface="Wingdings" pitchFamily="2" charset="2"/>
        <a:buChar char="§"/>
        <a:defRPr sz="1000">
          <a:solidFill>
            <a:schemeClr val="tx1"/>
          </a:solidFill>
          <a:latin typeface="+mn-lt"/>
        </a:defRPr>
      </a:lvl5pPr>
      <a:lvl6pPr marL="22542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6pPr>
      <a:lvl7pPr marL="27114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7pPr>
      <a:lvl8pPr marL="31686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8pPr>
      <a:lvl9pPr marL="36258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9pPr>
    </p:bodyStyle>
    <p:otherStyle>
      <a:defPPr>
        <a:defRPr lang="sr-Latn-C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chart" Target="../charts/chart2.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6.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chart" Target="../charts/chart5.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chart" Target="../charts/char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chart" Target="../charts/chart7.xml"/><Relationship Id="rId1" Type="http://schemas.openxmlformats.org/officeDocument/2006/relationships/slideLayout" Target="../slideLayouts/slideLayout16.xml"/><Relationship Id="rId4" Type="http://schemas.openxmlformats.org/officeDocument/2006/relationships/chart" Target="../charts/chart8.xml"/></Relationships>
</file>

<file path=ppt/slides/_rels/slide12.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16.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chart" Target="../charts/chart1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6.xml"/><Relationship Id="rId5" Type="http://schemas.openxmlformats.org/officeDocument/2006/relationships/chart" Target="../charts/chart14.xml"/><Relationship Id="rId4" Type="http://schemas.openxmlformats.org/officeDocument/2006/relationships/chart" Target="../charts/chart13.xml"/></Relationships>
</file>

<file path=ppt/slides/_rels/slide17.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chart" Target="../charts/chart16.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blogcdn.com/www.parentdish.co.uk/media/2010/10/family-watching-tv-300a-1008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9125" y="2185988"/>
            <a:ext cx="4714874" cy="4672012"/>
          </a:xfrm>
          <a:prstGeom prst="rect">
            <a:avLst/>
          </a:prstGeom>
          <a:noFill/>
          <a:extLst>
            <a:ext uri="{909E8E84-426E-40DD-AFC4-6F175D3DCCD1}">
              <a14:hiddenFill xmlns:a14="http://schemas.microsoft.com/office/drawing/2010/main">
                <a:solidFill>
                  <a:srgbClr val="FFFFFF"/>
                </a:solidFill>
              </a14:hiddenFill>
            </a:ext>
          </a:extLst>
        </p:spPr>
      </p:pic>
      <p:sp>
        <p:nvSpPr>
          <p:cNvPr id="31746" name="Naslov 1"/>
          <p:cNvSpPr>
            <a:spLocks noGrp="1"/>
          </p:cNvSpPr>
          <p:nvPr>
            <p:ph type="ctrTitle"/>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endParaRPr lang="hr-HR" altLang="sr-Latn-RS" smtClean="0"/>
          </a:p>
        </p:txBody>
      </p:sp>
      <p:sp>
        <p:nvSpPr>
          <p:cNvPr id="31747" name="Podnaslov 2"/>
          <p:cNvSpPr>
            <a:spLocks noGrp="1"/>
          </p:cNvSpPr>
          <p:nvPr>
            <p:ph type="subTitle"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hr-HR" altLang="sr-Latn-RS" smtClean="0"/>
          </a:p>
        </p:txBody>
      </p:sp>
      <p:sp>
        <p:nvSpPr>
          <p:cNvPr id="31748" name="Titel 3"/>
          <p:cNvSpPr txBox="1">
            <a:spLocks/>
          </p:cNvSpPr>
          <p:nvPr/>
        </p:nvSpPr>
        <p:spPr bwMode="white">
          <a:xfrm>
            <a:off x="282575" y="1827213"/>
            <a:ext cx="544195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nSpc>
                <a:spcPct val="90000"/>
              </a:lnSpc>
            </a:pPr>
            <a:r>
              <a:rPr lang="hr-HR" altLang="sr-Latn-RS" sz="3600" b="1">
                <a:solidFill>
                  <a:schemeClr val="bg1"/>
                </a:solidFill>
                <a:latin typeface="Calibri" pitchFamily="34" charset="0"/>
              </a:rPr>
              <a:t>R</a:t>
            </a:r>
            <a:r>
              <a:rPr lang="en-US" altLang="sr-Latn-RS" sz="3600" b="1">
                <a:solidFill>
                  <a:schemeClr val="bg1"/>
                </a:solidFill>
                <a:latin typeface="Calibri" pitchFamily="34" charset="0"/>
              </a:rPr>
              <a:t>azvoj obročne otplate po MC karticama ZABE</a:t>
            </a:r>
          </a:p>
        </p:txBody>
      </p:sp>
      <p:sp>
        <p:nvSpPr>
          <p:cNvPr id="31750" name="Freeform 7"/>
          <p:cNvSpPr>
            <a:spLocks/>
          </p:cNvSpPr>
          <p:nvPr/>
        </p:nvSpPr>
        <p:spPr bwMode="auto">
          <a:xfrm>
            <a:off x="0" y="0"/>
            <a:ext cx="9144000" cy="6867525"/>
          </a:xfrm>
          <a:custGeom>
            <a:avLst/>
            <a:gdLst>
              <a:gd name="T0" fmla="*/ 2147483647 w 2880"/>
              <a:gd name="T1" fmla="*/ 2147483647 h 2160"/>
              <a:gd name="T2" fmla="*/ 2147483647 w 2880"/>
              <a:gd name="T3" fmla="*/ 2147483647 h 2160"/>
              <a:gd name="T4" fmla="*/ 2147483647 w 2880"/>
              <a:gd name="T5" fmla="*/ 2147483647 h 2160"/>
              <a:gd name="T6" fmla="*/ 2147483647 w 2880"/>
              <a:gd name="T7" fmla="*/ 0 h 2160"/>
              <a:gd name="T8" fmla="*/ 0 w 2880"/>
              <a:gd name="T9" fmla="*/ 0 h 2160"/>
              <a:gd name="T10" fmla="*/ 0 w 2880"/>
              <a:gd name="T11" fmla="*/ 2147483647 h 2160"/>
              <a:gd name="T12" fmla="*/ 2147483647 w 2880"/>
              <a:gd name="T13" fmla="*/ 2147483647 h 2160"/>
              <a:gd name="T14" fmla="*/ 2147483647 w 2880"/>
              <a:gd name="T15" fmla="*/ 2147483647 h 216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80" h="2160">
                <a:moveTo>
                  <a:pt x="1456" y="1556"/>
                </a:moveTo>
                <a:cubicBezTo>
                  <a:pt x="1456" y="1088"/>
                  <a:pt x="1836" y="708"/>
                  <a:pt x="2304" y="708"/>
                </a:cubicBezTo>
                <a:cubicBezTo>
                  <a:pt x="2526" y="708"/>
                  <a:pt x="2729" y="794"/>
                  <a:pt x="2880" y="934"/>
                </a:cubicBezTo>
                <a:cubicBezTo>
                  <a:pt x="2880" y="0"/>
                  <a:pt x="2880" y="0"/>
                  <a:pt x="2880" y="0"/>
                </a:cubicBezTo>
                <a:cubicBezTo>
                  <a:pt x="0" y="0"/>
                  <a:pt x="0" y="0"/>
                  <a:pt x="0" y="0"/>
                </a:cubicBezTo>
                <a:cubicBezTo>
                  <a:pt x="0" y="2160"/>
                  <a:pt x="0" y="2160"/>
                  <a:pt x="0" y="2160"/>
                </a:cubicBezTo>
                <a:cubicBezTo>
                  <a:pt x="1709" y="2160"/>
                  <a:pt x="1709" y="2160"/>
                  <a:pt x="1709" y="2160"/>
                </a:cubicBezTo>
                <a:cubicBezTo>
                  <a:pt x="1553" y="2006"/>
                  <a:pt x="1456" y="1792"/>
                  <a:pt x="1456" y="1556"/>
                </a:cubicBezTo>
                <a:close/>
              </a:path>
            </a:pathLst>
          </a:custGeom>
          <a:solidFill>
            <a:schemeClr val="accent1"/>
          </a:solidFill>
          <a:ln w="9525">
            <a:solidFill>
              <a:srgbClr val="008E94"/>
            </a:solidFill>
            <a:round/>
            <a:headEnd/>
            <a:tailEnd/>
          </a:ln>
          <a:extLst/>
        </p:spPr>
        <p:txBody>
          <a:bodyPr/>
          <a:lstStyle/>
          <a:p>
            <a:endParaRPr lang="hr-HR"/>
          </a:p>
        </p:txBody>
      </p:sp>
      <p:sp>
        <p:nvSpPr>
          <p:cNvPr id="31751" name="Untertitel 4"/>
          <p:cNvSpPr txBox="1">
            <a:spLocks/>
          </p:cNvSpPr>
          <p:nvPr/>
        </p:nvSpPr>
        <p:spPr bwMode="white">
          <a:xfrm>
            <a:off x="352425" y="1811339"/>
            <a:ext cx="5524500"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nSpc>
                <a:spcPct val="90000"/>
              </a:lnSpc>
              <a:spcBef>
                <a:spcPts val="1000"/>
              </a:spcBef>
              <a:buFont typeface="Arial" pitchFamily="34" charset="0"/>
              <a:buNone/>
            </a:pPr>
            <a:r>
              <a:rPr lang="hr-HR" altLang="sr-Latn-RS" sz="3600" dirty="0" smtClean="0">
                <a:solidFill>
                  <a:schemeClr val="bg1"/>
                </a:solidFill>
                <a:latin typeface="Calibri" pitchFamily="34" charset="0"/>
              </a:rPr>
              <a:t>Kako djeca gledaju televizijski program?</a:t>
            </a:r>
          </a:p>
          <a:p>
            <a:pPr>
              <a:lnSpc>
                <a:spcPct val="90000"/>
              </a:lnSpc>
              <a:spcBef>
                <a:spcPts val="1000"/>
              </a:spcBef>
              <a:buFont typeface="Arial" pitchFamily="34" charset="0"/>
              <a:buNone/>
            </a:pPr>
            <a:r>
              <a:rPr lang="hr-HR" altLang="sr-Latn-RS" sz="3600" dirty="0" smtClean="0">
                <a:solidFill>
                  <a:schemeClr val="bg1"/>
                </a:solidFill>
                <a:latin typeface="Calibri" pitchFamily="34" charset="0"/>
              </a:rPr>
              <a:t>  </a:t>
            </a:r>
            <a:endParaRPr lang="en-US" altLang="sr-Latn-RS" sz="3600" dirty="0">
              <a:solidFill>
                <a:schemeClr val="bg1"/>
              </a:solidFill>
              <a:latin typeface="Calibri" pitchFamily="34" charset="0"/>
            </a:endParaRPr>
          </a:p>
        </p:txBody>
      </p:sp>
      <p:grpSp>
        <p:nvGrpSpPr>
          <p:cNvPr id="31752" name="Group 4"/>
          <p:cNvGrpSpPr>
            <a:grpSpLocks noChangeAspect="1"/>
          </p:cNvGrpSpPr>
          <p:nvPr/>
        </p:nvGrpSpPr>
        <p:grpSpPr bwMode="auto">
          <a:xfrm>
            <a:off x="360269" y="288050"/>
            <a:ext cx="906259" cy="812968"/>
            <a:chOff x="1352" y="681"/>
            <a:chExt cx="3519" cy="3153"/>
          </a:xfrm>
        </p:grpSpPr>
        <p:sp>
          <p:nvSpPr>
            <p:cNvPr id="31755" name="Freeform 5"/>
            <p:cNvSpPr>
              <a:spLocks noChangeAspect="1"/>
            </p:cNvSpPr>
            <p:nvPr/>
          </p:nvSpPr>
          <p:spPr bwMode="gray">
            <a:xfrm>
              <a:off x="1352" y="681"/>
              <a:ext cx="3519" cy="3153"/>
            </a:xfrm>
            <a:custGeom>
              <a:avLst/>
              <a:gdLst>
                <a:gd name="T0" fmla="*/ 0 w 3862"/>
                <a:gd name="T1" fmla="*/ 80 h 3449"/>
                <a:gd name="T2" fmla="*/ 0 w 3862"/>
                <a:gd name="T3" fmla="*/ 80 h 3449"/>
                <a:gd name="T4" fmla="*/ 0 w 3862"/>
                <a:gd name="T5" fmla="*/ 0 h 3449"/>
                <a:gd name="T6" fmla="*/ 74 w 3862"/>
                <a:gd name="T7" fmla="*/ 0 h 3449"/>
                <a:gd name="T8" fmla="*/ 67 w 3862"/>
                <a:gd name="T9" fmla="*/ 80 h 3449"/>
                <a:gd name="T10" fmla="*/ 0 w 3862"/>
                <a:gd name="T11" fmla="*/ 80 h 344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62" h="3449">
                  <a:moveTo>
                    <a:pt x="0" y="3449"/>
                  </a:moveTo>
                  <a:lnTo>
                    <a:pt x="0" y="3449"/>
                  </a:lnTo>
                  <a:lnTo>
                    <a:pt x="0" y="0"/>
                  </a:lnTo>
                  <a:lnTo>
                    <a:pt x="3696" y="0"/>
                  </a:lnTo>
                  <a:cubicBezTo>
                    <a:pt x="3862" y="1150"/>
                    <a:pt x="3797" y="2241"/>
                    <a:pt x="3327" y="3449"/>
                  </a:cubicBezTo>
                  <a:lnTo>
                    <a:pt x="0" y="3449"/>
                  </a:lnTo>
                  <a:close/>
                </a:path>
              </a:pathLst>
            </a:custGeom>
            <a:solidFill>
              <a:srgbClr val="009D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56" name="Freeform 6"/>
            <p:cNvSpPr>
              <a:spLocks noChangeAspect="1"/>
            </p:cNvSpPr>
            <p:nvPr/>
          </p:nvSpPr>
          <p:spPr bwMode="gray">
            <a:xfrm>
              <a:off x="2708" y="1843"/>
              <a:ext cx="75" cy="54"/>
            </a:xfrm>
            <a:custGeom>
              <a:avLst/>
              <a:gdLst>
                <a:gd name="T0" fmla="*/ 6 w 81"/>
                <a:gd name="T1" fmla="*/ 2 h 66"/>
                <a:gd name="T2" fmla="*/ 6 w 81"/>
                <a:gd name="T3" fmla="*/ 2 h 66"/>
                <a:gd name="T4" fmla="*/ 0 w 81"/>
                <a:gd name="T5" fmla="*/ 2 h 66"/>
                <a:gd name="T6" fmla="*/ 6 w 81"/>
                <a:gd name="T7" fmla="*/ 2 h 66"/>
                <a:gd name="T8" fmla="*/ 6 w 81"/>
                <a:gd name="T9" fmla="*/ 0 h 66"/>
                <a:gd name="T10" fmla="*/ 6 w 81"/>
                <a:gd name="T11" fmla="*/ 2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6">
                  <a:moveTo>
                    <a:pt x="16" y="40"/>
                  </a:moveTo>
                  <a:lnTo>
                    <a:pt x="16" y="40"/>
                  </a:lnTo>
                  <a:lnTo>
                    <a:pt x="0" y="54"/>
                  </a:lnTo>
                  <a:cubicBezTo>
                    <a:pt x="35" y="66"/>
                    <a:pt x="72" y="42"/>
                    <a:pt x="79" y="22"/>
                  </a:cubicBezTo>
                  <a:lnTo>
                    <a:pt x="81" y="0"/>
                  </a:lnTo>
                  <a:cubicBezTo>
                    <a:pt x="54" y="6"/>
                    <a:pt x="27" y="19"/>
                    <a:pt x="16" y="4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57" name="Freeform 7"/>
            <p:cNvSpPr>
              <a:spLocks noChangeAspect="1"/>
            </p:cNvSpPr>
            <p:nvPr/>
          </p:nvSpPr>
          <p:spPr bwMode="gray">
            <a:xfrm>
              <a:off x="2869" y="1972"/>
              <a:ext cx="65" cy="54"/>
            </a:xfrm>
            <a:custGeom>
              <a:avLst/>
              <a:gdLst>
                <a:gd name="T0" fmla="*/ 2 w 81"/>
                <a:gd name="T1" fmla="*/ 1 h 63"/>
                <a:gd name="T2" fmla="*/ 2 w 81"/>
                <a:gd name="T3" fmla="*/ 1 h 63"/>
                <a:gd name="T4" fmla="*/ 0 w 81"/>
                <a:gd name="T5" fmla="*/ 0 h 63"/>
                <a:gd name="T6" fmla="*/ 2 w 81"/>
                <a:gd name="T7" fmla="*/ 3 h 63"/>
                <a:gd name="T8" fmla="*/ 2 w 81"/>
                <a:gd name="T9" fmla="*/ 3 h 63"/>
                <a:gd name="T10" fmla="*/ 2 w 81"/>
                <a:gd name="T11" fmla="*/ 1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63">
                  <a:moveTo>
                    <a:pt x="27" y="1"/>
                  </a:moveTo>
                  <a:lnTo>
                    <a:pt x="27" y="1"/>
                  </a:lnTo>
                  <a:lnTo>
                    <a:pt x="0" y="0"/>
                  </a:lnTo>
                  <a:cubicBezTo>
                    <a:pt x="0" y="24"/>
                    <a:pt x="8" y="43"/>
                    <a:pt x="33" y="58"/>
                  </a:cubicBezTo>
                  <a:lnTo>
                    <a:pt x="53" y="63"/>
                  </a:lnTo>
                  <a:cubicBezTo>
                    <a:pt x="81" y="39"/>
                    <a:pt x="44" y="15"/>
                    <a:pt x="27" y="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58" name="Freeform 8"/>
            <p:cNvSpPr>
              <a:spLocks noChangeAspect="1"/>
            </p:cNvSpPr>
            <p:nvPr/>
          </p:nvSpPr>
          <p:spPr bwMode="gray">
            <a:xfrm>
              <a:off x="2622" y="1413"/>
              <a:ext cx="86" cy="75"/>
            </a:xfrm>
            <a:custGeom>
              <a:avLst/>
              <a:gdLst>
                <a:gd name="T0" fmla="*/ 4 w 96"/>
                <a:gd name="T1" fmla="*/ 9 h 79"/>
                <a:gd name="T2" fmla="*/ 4 w 96"/>
                <a:gd name="T3" fmla="*/ 9 h 79"/>
                <a:gd name="T4" fmla="*/ 0 w 96"/>
                <a:gd name="T5" fmla="*/ 9 h 79"/>
                <a:gd name="T6" fmla="*/ 4 w 96"/>
                <a:gd name="T7" fmla="*/ 9 h 79"/>
                <a:gd name="T8" fmla="*/ 4 w 96"/>
                <a:gd name="T9" fmla="*/ 0 h 79"/>
                <a:gd name="T10" fmla="*/ 4 w 96"/>
                <a:gd name="T11" fmla="*/ 9 h 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79">
                  <a:moveTo>
                    <a:pt x="20" y="50"/>
                  </a:moveTo>
                  <a:lnTo>
                    <a:pt x="20" y="50"/>
                  </a:lnTo>
                  <a:lnTo>
                    <a:pt x="0" y="64"/>
                  </a:lnTo>
                  <a:cubicBezTo>
                    <a:pt x="41" y="79"/>
                    <a:pt x="75" y="57"/>
                    <a:pt x="89" y="27"/>
                  </a:cubicBezTo>
                  <a:lnTo>
                    <a:pt x="96" y="0"/>
                  </a:lnTo>
                  <a:cubicBezTo>
                    <a:pt x="63" y="8"/>
                    <a:pt x="38" y="8"/>
                    <a:pt x="20" y="50"/>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59" name="Freeform 9"/>
            <p:cNvSpPr>
              <a:spLocks noChangeAspect="1"/>
            </p:cNvSpPr>
            <p:nvPr/>
          </p:nvSpPr>
          <p:spPr bwMode="gray">
            <a:xfrm>
              <a:off x="2568" y="1563"/>
              <a:ext cx="75" cy="76"/>
            </a:xfrm>
            <a:custGeom>
              <a:avLst/>
              <a:gdLst>
                <a:gd name="T0" fmla="*/ 25 w 77"/>
                <a:gd name="T1" fmla="*/ 22 h 77"/>
                <a:gd name="T2" fmla="*/ 25 w 77"/>
                <a:gd name="T3" fmla="*/ 22 h 77"/>
                <a:gd name="T4" fmla="*/ 22 w 77"/>
                <a:gd name="T5" fmla="*/ 0 h 77"/>
                <a:gd name="T6" fmla="*/ 0 w 77"/>
                <a:gd name="T7" fmla="*/ 38 h 77"/>
                <a:gd name="T8" fmla="*/ 0 w 77"/>
                <a:gd name="T9" fmla="*/ 38 h 77"/>
                <a:gd name="T10" fmla="*/ 25 w 77"/>
                <a:gd name="T11" fmla="*/ 22 h 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77">
                  <a:moveTo>
                    <a:pt x="77" y="22"/>
                  </a:moveTo>
                  <a:lnTo>
                    <a:pt x="77" y="22"/>
                  </a:lnTo>
                  <a:lnTo>
                    <a:pt x="71" y="0"/>
                  </a:lnTo>
                  <a:cubicBezTo>
                    <a:pt x="38" y="7"/>
                    <a:pt x="14" y="19"/>
                    <a:pt x="0" y="44"/>
                  </a:cubicBezTo>
                  <a:lnTo>
                    <a:pt x="0" y="62"/>
                  </a:lnTo>
                  <a:cubicBezTo>
                    <a:pt x="42" y="77"/>
                    <a:pt x="64" y="40"/>
                    <a:pt x="77" y="2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0" name="Freeform 10"/>
            <p:cNvSpPr>
              <a:spLocks noChangeAspect="1"/>
            </p:cNvSpPr>
            <p:nvPr/>
          </p:nvSpPr>
          <p:spPr bwMode="gray">
            <a:xfrm>
              <a:off x="2547" y="1725"/>
              <a:ext cx="86" cy="64"/>
            </a:xfrm>
            <a:custGeom>
              <a:avLst/>
              <a:gdLst>
                <a:gd name="T0" fmla="*/ 0 w 90"/>
                <a:gd name="T1" fmla="*/ 3 h 74"/>
                <a:gd name="T2" fmla="*/ 0 w 90"/>
                <a:gd name="T3" fmla="*/ 3 h 74"/>
                <a:gd name="T4" fmla="*/ 11 w 90"/>
                <a:gd name="T5" fmla="*/ 3 h 74"/>
                <a:gd name="T6" fmla="*/ 11 w 90"/>
                <a:gd name="T7" fmla="*/ 3 h 74"/>
                <a:gd name="T8" fmla="*/ 12 w 90"/>
                <a:gd name="T9" fmla="*/ 3 h 74"/>
                <a:gd name="T10" fmla="*/ 0 w 90"/>
                <a:gd name="T11" fmla="*/ 3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0" h="74">
                  <a:moveTo>
                    <a:pt x="0" y="52"/>
                  </a:moveTo>
                  <a:lnTo>
                    <a:pt x="0" y="52"/>
                  </a:lnTo>
                  <a:lnTo>
                    <a:pt x="14" y="60"/>
                  </a:lnTo>
                  <a:cubicBezTo>
                    <a:pt x="59" y="74"/>
                    <a:pt x="62" y="38"/>
                    <a:pt x="73" y="23"/>
                  </a:cubicBezTo>
                  <a:lnTo>
                    <a:pt x="90" y="8"/>
                  </a:lnTo>
                  <a:cubicBezTo>
                    <a:pt x="48" y="0"/>
                    <a:pt x="11" y="31"/>
                    <a:pt x="0" y="52"/>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1" name="Freeform 11"/>
            <p:cNvSpPr>
              <a:spLocks noChangeAspect="1"/>
            </p:cNvSpPr>
            <p:nvPr/>
          </p:nvSpPr>
          <p:spPr bwMode="gray">
            <a:xfrm>
              <a:off x="2773" y="1176"/>
              <a:ext cx="86" cy="75"/>
            </a:xfrm>
            <a:custGeom>
              <a:avLst/>
              <a:gdLst>
                <a:gd name="T0" fmla="*/ 16 w 88"/>
                <a:gd name="T1" fmla="*/ 4 h 72"/>
                <a:gd name="T2" fmla="*/ 16 w 88"/>
                <a:gd name="T3" fmla="*/ 4 h 72"/>
                <a:gd name="T4" fmla="*/ 0 w 88"/>
                <a:gd name="T5" fmla="*/ 78 h 72"/>
                <a:gd name="T6" fmla="*/ 34 w 88"/>
                <a:gd name="T7" fmla="*/ 269 h 72"/>
                <a:gd name="T8" fmla="*/ 35 w 88"/>
                <a:gd name="T9" fmla="*/ 118 h 72"/>
                <a:gd name="T10" fmla="*/ 16 w 88"/>
                <a:gd name="T11" fmla="*/ 4 h 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8" h="72">
                  <a:moveTo>
                    <a:pt x="16" y="4"/>
                  </a:moveTo>
                  <a:lnTo>
                    <a:pt x="16" y="4"/>
                  </a:lnTo>
                  <a:lnTo>
                    <a:pt x="0" y="12"/>
                  </a:lnTo>
                  <a:cubicBezTo>
                    <a:pt x="4" y="40"/>
                    <a:pt x="70" y="72"/>
                    <a:pt x="86" y="49"/>
                  </a:cubicBezTo>
                  <a:lnTo>
                    <a:pt x="88" y="22"/>
                  </a:lnTo>
                  <a:cubicBezTo>
                    <a:pt x="67" y="8"/>
                    <a:pt x="45" y="0"/>
                    <a:pt x="16" y="4"/>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2" name="Freeform 12"/>
            <p:cNvSpPr>
              <a:spLocks noChangeAspect="1"/>
            </p:cNvSpPr>
            <p:nvPr/>
          </p:nvSpPr>
          <p:spPr bwMode="gray">
            <a:xfrm>
              <a:off x="2955" y="1111"/>
              <a:ext cx="76" cy="87"/>
            </a:xfrm>
            <a:custGeom>
              <a:avLst/>
              <a:gdLst>
                <a:gd name="T0" fmla="*/ 4 w 86"/>
                <a:gd name="T1" fmla="*/ 7 h 92"/>
                <a:gd name="T2" fmla="*/ 4 w 86"/>
                <a:gd name="T3" fmla="*/ 7 h 92"/>
                <a:gd name="T4" fmla="*/ 4 w 86"/>
                <a:gd name="T5" fmla="*/ 0 h 92"/>
                <a:gd name="T6" fmla="*/ 4 w 86"/>
                <a:gd name="T7" fmla="*/ 9 h 92"/>
                <a:gd name="T8" fmla="*/ 4 w 86"/>
                <a:gd name="T9" fmla="*/ 9 h 92"/>
                <a:gd name="T10" fmla="*/ 4 w 86"/>
                <a:gd name="T11" fmla="*/ 7 h 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92">
                  <a:moveTo>
                    <a:pt x="46" y="7"/>
                  </a:moveTo>
                  <a:lnTo>
                    <a:pt x="46" y="7"/>
                  </a:lnTo>
                  <a:lnTo>
                    <a:pt x="21" y="0"/>
                  </a:lnTo>
                  <a:cubicBezTo>
                    <a:pt x="7" y="19"/>
                    <a:pt x="0" y="33"/>
                    <a:pt x="14" y="66"/>
                  </a:cubicBezTo>
                  <a:lnTo>
                    <a:pt x="27" y="92"/>
                  </a:lnTo>
                  <a:cubicBezTo>
                    <a:pt x="57" y="63"/>
                    <a:pt x="86" y="36"/>
                    <a:pt x="46" y="7"/>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3" name="Freeform 13"/>
            <p:cNvSpPr>
              <a:spLocks noChangeAspect="1" noEditPoints="1"/>
            </p:cNvSpPr>
            <p:nvPr/>
          </p:nvSpPr>
          <p:spPr bwMode="gray">
            <a:xfrm>
              <a:off x="3149" y="929"/>
              <a:ext cx="667" cy="1678"/>
            </a:xfrm>
            <a:custGeom>
              <a:avLst/>
              <a:gdLst>
                <a:gd name="T0" fmla="*/ 15 w 724"/>
                <a:gd name="T1" fmla="*/ 15 h 1845"/>
                <a:gd name="T2" fmla="*/ 15 w 724"/>
                <a:gd name="T3" fmla="*/ 15 h 1845"/>
                <a:gd name="T4" fmla="*/ 11 w 724"/>
                <a:gd name="T5" fmla="*/ 14 h 1845"/>
                <a:gd name="T6" fmla="*/ 16 w 724"/>
                <a:gd name="T7" fmla="*/ 14 h 1845"/>
                <a:gd name="T8" fmla="*/ 16 w 724"/>
                <a:gd name="T9" fmla="*/ 14 h 1845"/>
                <a:gd name="T10" fmla="*/ 15 w 724"/>
                <a:gd name="T11" fmla="*/ 15 h 1845"/>
                <a:gd name="T12" fmla="*/ 15 w 724"/>
                <a:gd name="T13" fmla="*/ 15 h 1845"/>
                <a:gd name="T14" fmla="*/ 20 w 724"/>
                <a:gd name="T15" fmla="*/ 15 h 1845"/>
                <a:gd name="T16" fmla="*/ 20 w 724"/>
                <a:gd name="T17" fmla="*/ 15 h 1845"/>
                <a:gd name="T18" fmla="*/ 18 w 724"/>
                <a:gd name="T19" fmla="*/ 13 h 1845"/>
                <a:gd name="T20" fmla="*/ 20 w 724"/>
                <a:gd name="T21" fmla="*/ 12 h 1845"/>
                <a:gd name="T22" fmla="*/ 20 w 724"/>
                <a:gd name="T23" fmla="*/ 9 h 1845"/>
                <a:gd name="T24" fmla="*/ 20 w 724"/>
                <a:gd name="T25" fmla="*/ 9 h 1845"/>
                <a:gd name="T26" fmla="*/ 20 w 724"/>
                <a:gd name="T27" fmla="*/ 8 h 1845"/>
                <a:gd name="T28" fmla="*/ 19 w 724"/>
                <a:gd name="T29" fmla="*/ 6 h 1845"/>
                <a:gd name="T30" fmla="*/ 18 w 724"/>
                <a:gd name="T31" fmla="*/ 5 h 1845"/>
                <a:gd name="T32" fmla="*/ 19 w 724"/>
                <a:gd name="T33" fmla="*/ 5 h 1845"/>
                <a:gd name="T34" fmla="*/ 18 w 724"/>
                <a:gd name="T35" fmla="*/ 5 h 1845"/>
                <a:gd name="T36" fmla="*/ 17 w 724"/>
                <a:gd name="T37" fmla="*/ 5 h 1845"/>
                <a:gd name="T38" fmla="*/ 17 w 724"/>
                <a:gd name="T39" fmla="*/ 5 h 1845"/>
                <a:gd name="T40" fmla="*/ 16 w 724"/>
                <a:gd name="T41" fmla="*/ 5 h 1845"/>
                <a:gd name="T42" fmla="*/ 16 w 724"/>
                <a:gd name="T43" fmla="*/ 5 h 1845"/>
                <a:gd name="T44" fmla="*/ 15 w 724"/>
                <a:gd name="T45" fmla="*/ 5 h 1845"/>
                <a:gd name="T46" fmla="*/ 14 w 724"/>
                <a:gd name="T47" fmla="*/ 5 h 1845"/>
                <a:gd name="T48" fmla="*/ 13 w 724"/>
                <a:gd name="T49" fmla="*/ 5 h 1845"/>
                <a:gd name="T50" fmla="*/ 12 w 724"/>
                <a:gd name="T51" fmla="*/ 5 h 1845"/>
                <a:gd name="T52" fmla="*/ 12 w 724"/>
                <a:gd name="T53" fmla="*/ 5 h 1845"/>
                <a:gd name="T54" fmla="*/ 12 w 724"/>
                <a:gd name="T55" fmla="*/ 5 h 1845"/>
                <a:gd name="T56" fmla="*/ 11 w 724"/>
                <a:gd name="T57" fmla="*/ 5 h 1845"/>
                <a:gd name="T58" fmla="*/ 9 w 724"/>
                <a:gd name="T59" fmla="*/ 5 h 1845"/>
                <a:gd name="T60" fmla="*/ 10 w 724"/>
                <a:gd name="T61" fmla="*/ 5 h 1845"/>
                <a:gd name="T62" fmla="*/ 8 w 724"/>
                <a:gd name="T63" fmla="*/ 5 h 1845"/>
                <a:gd name="T64" fmla="*/ 6 w 724"/>
                <a:gd name="T65" fmla="*/ 5 h 1845"/>
                <a:gd name="T66" fmla="*/ 9 w 724"/>
                <a:gd name="T67" fmla="*/ 5 h 1845"/>
                <a:gd name="T68" fmla="*/ 6 w 724"/>
                <a:gd name="T69" fmla="*/ 5 h 1845"/>
                <a:gd name="T70" fmla="*/ 6 w 724"/>
                <a:gd name="T71" fmla="*/ 5 h 1845"/>
                <a:gd name="T72" fmla="*/ 6 w 724"/>
                <a:gd name="T73" fmla="*/ 5 h 1845"/>
                <a:gd name="T74" fmla="*/ 6 w 724"/>
                <a:gd name="T75" fmla="*/ 5 h 1845"/>
                <a:gd name="T76" fmla="*/ 6 w 724"/>
                <a:gd name="T77" fmla="*/ 5 h 1845"/>
                <a:gd name="T78" fmla="*/ 6 w 724"/>
                <a:gd name="T79" fmla="*/ 5 h 1845"/>
                <a:gd name="T80" fmla="*/ 6 w 724"/>
                <a:gd name="T81" fmla="*/ 5 h 1845"/>
                <a:gd name="T82" fmla="*/ 6 w 724"/>
                <a:gd name="T83" fmla="*/ 5 h 1845"/>
                <a:gd name="T84" fmla="*/ 6 w 724"/>
                <a:gd name="T85" fmla="*/ 5 h 1845"/>
                <a:gd name="T86" fmla="*/ 6 w 724"/>
                <a:gd name="T87" fmla="*/ 5 h 1845"/>
                <a:gd name="T88" fmla="*/ 5 w 724"/>
                <a:gd name="T89" fmla="*/ 34 h 1845"/>
                <a:gd name="T90" fmla="*/ 0 w 724"/>
                <a:gd name="T91" fmla="*/ 34 h 1845"/>
                <a:gd name="T92" fmla="*/ 6 w 724"/>
                <a:gd name="T93" fmla="*/ 34 h 1845"/>
                <a:gd name="T94" fmla="*/ 17 w 724"/>
                <a:gd name="T95" fmla="*/ 34 h 1845"/>
                <a:gd name="T96" fmla="*/ 19 w 724"/>
                <a:gd name="T97" fmla="*/ 34 h 1845"/>
                <a:gd name="T98" fmla="*/ 14 w 724"/>
                <a:gd name="T99" fmla="*/ 34 h 1845"/>
                <a:gd name="T100" fmla="*/ 9 w 724"/>
                <a:gd name="T101" fmla="*/ 31 h 1845"/>
                <a:gd name="T102" fmla="*/ 7 w 724"/>
                <a:gd name="T103" fmla="*/ 29 h 1845"/>
                <a:gd name="T104" fmla="*/ 7 w 724"/>
                <a:gd name="T105" fmla="*/ 26 h 1845"/>
                <a:gd name="T106" fmla="*/ 11 w 724"/>
                <a:gd name="T107" fmla="*/ 25 h 1845"/>
                <a:gd name="T108" fmla="*/ 18 w 724"/>
                <a:gd name="T109" fmla="*/ 25 h 1845"/>
                <a:gd name="T110" fmla="*/ 19 w 724"/>
                <a:gd name="T111" fmla="*/ 24 h 1845"/>
                <a:gd name="T112" fmla="*/ 19 w 724"/>
                <a:gd name="T113" fmla="*/ 23 h 1845"/>
                <a:gd name="T114" fmla="*/ 20 w 724"/>
                <a:gd name="T115" fmla="*/ 22 h 1845"/>
                <a:gd name="T116" fmla="*/ 18 w 724"/>
                <a:gd name="T117" fmla="*/ 21 h 1845"/>
                <a:gd name="T118" fmla="*/ 20 w 724"/>
                <a:gd name="T119" fmla="*/ 20 h 1845"/>
                <a:gd name="T120" fmla="*/ 19 w 724"/>
                <a:gd name="T121" fmla="*/ 19 h 1845"/>
                <a:gd name="T122" fmla="*/ 22 w 724"/>
                <a:gd name="T123" fmla="*/ 17 h 1845"/>
                <a:gd name="T124" fmla="*/ 20 w 724"/>
                <a:gd name="T125" fmla="*/ 15 h 184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24" h="1845">
                  <a:moveTo>
                    <a:pt x="451" y="808"/>
                  </a:moveTo>
                  <a:lnTo>
                    <a:pt x="451" y="808"/>
                  </a:lnTo>
                  <a:cubicBezTo>
                    <a:pt x="397" y="820"/>
                    <a:pt x="315" y="783"/>
                    <a:pt x="326" y="776"/>
                  </a:cubicBezTo>
                  <a:cubicBezTo>
                    <a:pt x="353" y="757"/>
                    <a:pt x="416" y="725"/>
                    <a:pt x="477" y="746"/>
                  </a:cubicBezTo>
                  <a:cubicBezTo>
                    <a:pt x="488" y="750"/>
                    <a:pt x="492" y="760"/>
                    <a:pt x="493" y="773"/>
                  </a:cubicBezTo>
                  <a:cubicBezTo>
                    <a:pt x="496" y="804"/>
                    <a:pt x="471" y="805"/>
                    <a:pt x="451" y="808"/>
                  </a:cubicBezTo>
                  <a:close/>
                  <a:moveTo>
                    <a:pt x="639" y="841"/>
                  </a:moveTo>
                  <a:lnTo>
                    <a:pt x="639" y="841"/>
                  </a:lnTo>
                  <a:cubicBezTo>
                    <a:pt x="610" y="803"/>
                    <a:pt x="557" y="751"/>
                    <a:pt x="601" y="701"/>
                  </a:cubicBezTo>
                  <a:cubicBezTo>
                    <a:pt x="624" y="684"/>
                    <a:pt x="631" y="670"/>
                    <a:pt x="634" y="646"/>
                  </a:cubicBezTo>
                  <a:cubicBezTo>
                    <a:pt x="644" y="560"/>
                    <a:pt x="639" y="524"/>
                    <a:pt x="627" y="477"/>
                  </a:cubicBezTo>
                  <a:cubicBezTo>
                    <a:pt x="629" y="473"/>
                    <a:pt x="638" y="478"/>
                    <a:pt x="641" y="463"/>
                  </a:cubicBezTo>
                  <a:cubicBezTo>
                    <a:pt x="650" y="422"/>
                    <a:pt x="627" y="414"/>
                    <a:pt x="627" y="414"/>
                  </a:cubicBezTo>
                  <a:cubicBezTo>
                    <a:pt x="645" y="399"/>
                    <a:pt x="643" y="342"/>
                    <a:pt x="615" y="342"/>
                  </a:cubicBezTo>
                  <a:cubicBezTo>
                    <a:pt x="631" y="317"/>
                    <a:pt x="617" y="277"/>
                    <a:pt x="590" y="286"/>
                  </a:cubicBezTo>
                  <a:cubicBezTo>
                    <a:pt x="590" y="286"/>
                    <a:pt x="604" y="278"/>
                    <a:pt x="602" y="260"/>
                  </a:cubicBezTo>
                  <a:cubicBezTo>
                    <a:pt x="599" y="224"/>
                    <a:pt x="547" y="259"/>
                    <a:pt x="560" y="236"/>
                  </a:cubicBezTo>
                  <a:cubicBezTo>
                    <a:pt x="567" y="223"/>
                    <a:pt x="538" y="180"/>
                    <a:pt x="523" y="213"/>
                  </a:cubicBezTo>
                  <a:cubicBezTo>
                    <a:pt x="515" y="207"/>
                    <a:pt x="529" y="187"/>
                    <a:pt x="514" y="180"/>
                  </a:cubicBezTo>
                  <a:cubicBezTo>
                    <a:pt x="504" y="181"/>
                    <a:pt x="495" y="188"/>
                    <a:pt x="483" y="195"/>
                  </a:cubicBezTo>
                  <a:cubicBezTo>
                    <a:pt x="479" y="181"/>
                    <a:pt x="494" y="174"/>
                    <a:pt x="476" y="154"/>
                  </a:cubicBezTo>
                  <a:cubicBezTo>
                    <a:pt x="452" y="138"/>
                    <a:pt x="451" y="162"/>
                    <a:pt x="434" y="171"/>
                  </a:cubicBezTo>
                  <a:cubicBezTo>
                    <a:pt x="404" y="164"/>
                    <a:pt x="476" y="146"/>
                    <a:pt x="411" y="119"/>
                  </a:cubicBezTo>
                  <a:cubicBezTo>
                    <a:pt x="395" y="159"/>
                    <a:pt x="396" y="130"/>
                    <a:pt x="389" y="124"/>
                  </a:cubicBezTo>
                  <a:cubicBezTo>
                    <a:pt x="384" y="121"/>
                    <a:pt x="375" y="131"/>
                    <a:pt x="356" y="150"/>
                  </a:cubicBezTo>
                  <a:cubicBezTo>
                    <a:pt x="366" y="124"/>
                    <a:pt x="388" y="92"/>
                    <a:pt x="356" y="101"/>
                  </a:cubicBezTo>
                  <a:cubicBezTo>
                    <a:pt x="320" y="117"/>
                    <a:pt x="341" y="96"/>
                    <a:pt x="341" y="93"/>
                  </a:cubicBezTo>
                  <a:cubicBezTo>
                    <a:pt x="372" y="79"/>
                    <a:pt x="312" y="45"/>
                    <a:pt x="314" y="81"/>
                  </a:cubicBezTo>
                  <a:cubicBezTo>
                    <a:pt x="313" y="105"/>
                    <a:pt x="261" y="126"/>
                    <a:pt x="276" y="97"/>
                  </a:cubicBezTo>
                  <a:cubicBezTo>
                    <a:pt x="286" y="60"/>
                    <a:pt x="331" y="116"/>
                    <a:pt x="292" y="51"/>
                  </a:cubicBezTo>
                  <a:cubicBezTo>
                    <a:pt x="268" y="78"/>
                    <a:pt x="248" y="96"/>
                    <a:pt x="244" y="106"/>
                  </a:cubicBezTo>
                  <a:cubicBezTo>
                    <a:pt x="225" y="181"/>
                    <a:pt x="236" y="113"/>
                    <a:pt x="216" y="112"/>
                  </a:cubicBezTo>
                  <a:cubicBezTo>
                    <a:pt x="242" y="94"/>
                    <a:pt x="276" y="63"/>
                    <a:pt x="266" y="43"/>
                  </a:cubicBezTo>
                  <a:cubicBezTo>
                    <a:pt x="237" y="41"/>
                    <a:pt x="172" y="87"/>
                    <a:pt x="214" y="91"/>
                  </a:cubicBezTo>
                  <a:cubicBezTo>
                    <a:pt x="211" y="106"/>
                    <a:pt x="187" y="123"/>
                    <a:pt x="173" y="98"/>
                  </a:cubicBezTo>
                  <a:cubicBezTo>
                    <a:pt x="196" y="92"/>
                    <a:pt x="235" y="15"/>
                    <a:pt x="186" y="38"/>
                  </a:cubicBezTo>
                  <a:cubicBezTo>
                    <a:pt x="181" y="42"/>
                    <a:pt x="181" y="56"/>
                    <a:pt x="173" y="69"/>
                  </a:cubicBezTo>
                  <a:cubicBezTo>
                    <a:pt x="161" y="58"/>
                    <a:pt x="170" y="42"/>
                    <a:pt x="166" y="36"/>
                  </a:cubicBezTo>
                  <a:cubicBezTo>
                    <a:pt x="127" y="0"/>
                    <a:pt x="141" y="93"/>
                    <a:pt x="142" y="114"/>
                  </a:cubicBezTo>
                  <a:cubicBezTo>
                    <a:pt x="92" y="82"/>
                    <a:pt x="139" y="91"/>
                    <a:pt x="126" y="39"/>
                  </a:cubicBezTo>
                  <a:cubicBezTo>
                    <a:pt x="84" y="47"/>
                    <a:pt x="73" y="64"/>
                    <a:pt x="80" y="112"/>
                  </a:cubicBezTo>
                  <a:cubicBezTo>
                    <a:pt x="74" y="123"/>
                    <a:pt x="63" y="149"/>
                    <a:pt x="56" y="117"/>
                  </a:cubicBezTo>
                  <a:cubicBezTo>
                    <a:pt x="79" y="87"/>
                    <a:pt x="77" y="44"/>
                    <a:pt x="37" y="43"/>
                  </a:cubicBezTo>
                  <a:cubicBezTo>
                    <a:pt x="101" y="631"/>
                    <a:pt x="97" y="1225"/>
                    <a:pt x="5" y="1808"/>
                  </a:cubicBezTo>
                  <a:lnTo>
                    <a:pt x="0" y="1840"/>
                  </a:lnTo>
                  <a:cubicBezTo>
                    <a:pt x="46" y="1839"/>
                    <a:pt x="113" y="1825"/>
                    <a:pt x="162" y="1823"/>
                  </a:cubicBezTo>
                  <a:cubicBezTo>
                    <a:pt x="301" y="1827"/>
                    <a:pt x="298" y="1845"/>
                    <a:pt x="529" y="1842"/>
                  </a:cubicBezTo>
                  <a:cubicBezTo>
                    <a:pt x="582" y="1837"/>
                    <a:pt x="597" y="1829"/>
                    <a:pt x="614" y="1829"/>
                  </a:cubicBezTo>
                  <a:cubicBezTo>
                    <a:pt x="597" y="1758"/>
                    <a:pt x="481" y="1798"/>
                    <a:pt x="421" y="1778"/>
                  </a:cubicBezTo>
                  <a:cubicBezTo>
                    <a:pt x="321" y="1768"/>
                    <a:pt x="304" y="1708"/>
                    <a:pt x="272" y="1664"/>
                  </a:cubicBezTo>
                  <a:cubicBezTo>
                    <a:pt x="258" y="1639"/>
                    <a:pt x="237" y="1608"/>
                    <a:pt x="237" y="1566"/>
                  </a:cubicBezTo>
                  <a:cubicBezTo>
                    <a:pt x="230" y="1513"/>
                    <a:pt x="240" y="1484"/>
                    <a:pt x="239" y="1432"/>
                  </a:cubicBezTo>
                  <a:cubicBezTo>
                    <a:pt x="243" y="1393"/>
                    <a:pt x="287" y="1401"/>
                    <a:pt x="315" y="1404"/>
                  </a:cubicBezTo>
                  <a:cubicBezTo>
                    <a:pt x="402" y="1413"/>
                    <a:pt x="547" y="1399"/>
                    <a:pt x="586" y="1387"/>
                  </a:cubicBezTo>
                  <a:cubicBezTo>
                    <a:pt x="641" y="1371"/>
                    <a:pt x="642" y="1337"/>
                    <a:pt x="605" y="1286"/>
                  </a:cubicBezTo>
                  <a:cubicBezTo>
                    <a:pt x="597" y="1261"/>
                    <a:pt x="598" y="1245"/>
                    <a:pt x="609" y="1223"/>
                  </a:cubicBezTo>
                  <a:cubicBezTo>
                    <a:pt x="625" y="1206"/>
                    <a:pt x="644" y="1195"/>
                    <a:pt x="630" y="1174"/>
                  </a:cubicBezTo>
                  <a:cubicBezTo>
                    <a:pt x="630" y="1174"/>
                    <a:pt x="504" y="1147"/>
                    <a:pt x="590" y="1133"/>
                  </a:cubicBezTo>
                  <a:cubicBezTo>
                    <a:pt x="679" y="1118"/>
                    <a:pt x="650" y="1082"/>
                    <a:pt x="650" y="1082"/>
                  </a:cubicBezTo>
                  <a:cubicBezTo>
                    <a:pt x="650" y="1082"/>
                    <a:pt x="635" y="1045"/>
                    <a:pt x="621" y="1018"/>
                  </a:cubicBezTo>
                  <a:cubicBezTo>
                    <a:pt x="611" y="998"/>
                    <a:pt x="695" y="991"/>
                    <a:pt x="704" y="959"/>
                  </a:cubicBezTo>
                  <a:cubicBezTo>
                    <a:pt x="724" y="932"/>
                    <a:pt x="661" y="871"/>
                    <a:pt x="639" y="841"/>
                  </a:cubicBez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4" name="Freeform 14"/>
            <p:cNvSpPr>
              <a:spLocks noChangeAspect="1"/>
            </p:cNvSpPr>
            <p:nvPr/>
          </p:nvSpPr>
          <p:spPr bwMode="gray">
            <a:xfrm>
              <a:off x="1352" y="681"/>
              <a:ext cx="1829" cy="3153"/>
            </a:xfrm>
            <a:custGeom>
              <a:avLst/>
              <a:gdLst>
                <a:gd name="T0" fmla="*/ 37 w 2011"/>
                <a:gd name="T1" fmla="*/ 49 h 3449"/>
                <a:gd name="T2" fmla="*/ 0 w 2011"/>
                <a:gd name="T3" fmla="*/ 80 h 3449"/>
                <a:gd name="T4" fmla="*/ 37 w 2011"/>
                <a:gd name="T5" fmla="*/ 0 h 3449"/>
                <a:gd name="T6" fmla="*/ 37 w 2011"/>
                <a:gd name="T7" fmla="*/ 8 h 3449"/>
                <a:gd name="T8" fmla="*/ 37 w 2011"/>
                <a:gd name="T9" fmla="*/ 9 h 3449"/>
                <a:gd name="T10" fmla="*/ 35 w 2011"/>
                <a:gd name="T11" fmla="*/ 7 h 3449"/>
                <a:gd name="T12" fmla="*/ 35 w 2011"/>
                <a:gd name="T13" fmla="*/ 9 h 3449"/>
                <a:gd name="T14" fmla="*/ 34 w 2011"/>
                <a:gd name="T15" fmla="*/ 10 h 3449"/>
                <a:gd name="T16" fmla="*/ 34 w 2011"/>
                <a:gd name="T17" fmla="*/ 8 h 3449"/>
                <a:gd name="T18" fmla="*/ 33 w 2011"/>
                <a:gd name="T19" fmla="*/ 8 h 3449"/>
                <a:gd name="T20" fmla="*/ 32 w 2011"/>
                <a:gd name="T21" fmla="*/ 12 h 3449"/>
                <a:gd name="T22" fmla="*/ 31 w 2011"/>
                <a:gd name="T23" fmla="*/ 10 h 3449"/>
                <a:gd name="T24" fmla="*/ 30 w 2011"/>
                <a:gd name="T25" fmla="*/ 10 h 3449"/>
                <a:gd name="T26" fmla="*/ 31 w 2011"/>
                <a:gd name="T27" fmla="*/ 12 h 3449"/>
                <a:gd name="T28" fmla="*/ 28 w 2011"/>
                <a:gd name="T29" fmla="*/ 12 h 3449"/>
                <a:gd name="T30" fmla="*/ 28 w 2011"/>
                <a:gd name="T31" fmla="*/ 13 h 3449"/>
                <a:gd name="T32" fmla="*/ 26 w 2011"/>
                <a:gd name="T33" fmla="*/ 12 h 3449"/>
                <a:gd name="T34" fmla="*/ 28 w 2011"/>
                <a:gd name="T35" fmla="*/ 14 h 3449"/>
                <a:gd name="T36" fmla="*/ 27 w 2011"/>
                <a:gd name="T37" fmla="*/ 14 h 3449"/>
                <a:gd name="T38" fmla="*/ 26 w 2011"/>
                <a:gd name="T39" fmla="*/ 14 h 3449"/>
                <a:gd name="T40" fmla="*/ 25 w 2011"/>
                <a:gd name="T41" fmla="*/ 15 h 3449"/>
                <a:gd name="T42" fmla="*/ 26 w 2011"/>
                <a:gd name="T43" fmla="*/ 15 h 3449"/>
                <a:gd name="T44" fmla="*/ 26 w 2011"/>
                <a:gd name="T45" fmla="*/ 16 h 3449"/>
                <a:gd name="T46" fmla="*/ 25 w 2011"/>
                <a:gd name="T47" fmla="*/ 16 h 3449"/>
                <a:gd name="T48" fmla="*/ 26 w 2011"/>
                <a:gd name="T49" fmla="*/ 18 h 3449"/>
                <a:gd name="T50" fmla="*/ 25 w 2011"/>
                <a:gd name="T51" fmla="*/ 17 h 3449"/>
                <a:gd name="T52" fmla="*/ 23 w 2011"/>
                <a:gd name="T53" fmla="*/ 17 h 3449"/>
                <a:gd name="T54" fmla="*/ 23 w 2011"/>
                <a:gd name="T55" fmla="*/ 19 h 3449"/>
                <a:gd name="T56" fmla="*/ 25 w 2011"/>
                <a:gd name="T57" fmla="*/ 20 h 3449"/>
                <a:gd name="T58" fmla="*/ 24 w 2011"/>
                <a:gd name="T59" fmla="*/ 20 h 3449"/>
                <a:gd name="T60" fmla="*/ 24 w 2011"/>
                <a:gd name="T61" fmla="*/ 22 h 3449"/>
                <a:gd name="T62" fmla="*/ 25 w 2011"/>
                <a:gd name="T63" fmla="*/ 22 h 3449"/>
                <a:gd name="T64" fmla="*/ 24 w 2011"/>
                <a:gd name="T65" fmla="*/ 24 h 3449"/>
                <a:gd name="T66" fmla="*/ 25 w 2011"/>
                <a:gd name="T67" fmla="*/ 26 h 3449"/>
                <a:gd name="T68" fmla="*/ 24 w 2011"/>
                <a:gd name="T69" fmla="*/ 27 h 3449"/>
                <a:gd name="T70" fmla="*/ 23 w 2011"/>
                <a:gd name="T71" fmla="*/ 28 h 3449"/>
                <a:gd name="T72" fmla="*/ 24 w 2011"/>
                <a:gd name="T73" fmla="*/ 28 h 3449"/>
                <a:gd name="T74" fmla="*/ 24 w 2011"/>
                <a:gd name="T75" fmla="*/ 31 h 3449"/>
                <a:gd name="T76" fmla="*/ 25 w 2011"/>
                <a:gd name="T77" fmla="*/ 31 h 3449"/>
                <a:gd name="T78" fmla="*/ 26 w 2011"/>
                <a:gd name="T79" fmla="*/ 33 h 3449"/>
                <a:gd name="T80" fmla="*/ 28 w 2011"/>
                <a:gd name="T81" fmla="*/ 31 h 3449"/>
                <a:gd name="T82" fmla="*/ 28 w 2011"/>
                <a:gd name="T83" fmla="*/ 34 h 3449"/>
                <a:gd name="T84" fmla="*/ 30 w 2011"/>
                <a:gd name="T85" fmla="*/ 34 h 3449"/>
                <a:gd name="T86" fmla="*/ 29 w 2011"/>
                <a:gd name="T87" fmla="*/ 34 h 3449"/>
                <a:gd name="T88" fmla="*/ 31 w 2011"/>
                <a:gd name="T89" fmla="*/ 36 h 3449"/>
                <a:gd name="T90" fmla="*/ 31 w 2011"/>
                <a:gd name="T91" fmla="*/ 37 h 3449"/>
                <a:gd name="T92" fmla="*/ 31 w 2011"/>
                <a:gd name="T93" fmla="*/ 37 h 3449"/>
                <a:gd name="T94" fmla="*/ 32 w 2011"/>
                <a:gd name="T95" fmla="*/ 35 h 3449"/>
                <a:gd name="T96" fmla="*/ 34 w 2011"/>
                <a:gd name="T97" fmla="*/ 37 h 3449"/>
                <a:gd name="T98" fmla="*/ 34 w 2011"/>
                <a:gd name="T99" fmla="*/ 39 h 3449"/>
                <a:gd name="T100" fmla="*/ 35 w 2011"/>
                <a:gd name="T101" fmla="*/ 39 h 3449"/>
                <a:gd name="T102" fmla="*/ 34 w 2011"/>
                <a:gd name="T103" fmla="*/ 43 h 3449"/>
                <a:gd name="T104" fmla="*/ 26 w 2011"/>
                <a:gd name="T105" fmla="*/ 48 h 3449"/>
                <a:gd name="T106" fmla="*/ 31 w 2011"/>
                <a:gd name="T107" fmla="*/ 49 h 3449"/>
                <a:gd name="T108" fmla="*/ 37 w 2011"/>
                <a:gd name="T109" fmla="*/ 49 h 344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1" h="3449">
                  <a:moveTo>
                    <a:pt x="1974" y="2106"/>
                  </a:moveTo>
                  <a:lnTo>
                    <a:pt x="1974" y="2106"/>
                  </a:lnTo>
                  <a:cubicBezTo>
                    <a:pt x="1903" y="2543"/>
                    <a:pt x="1782" y="2987"/>
                    <a:pt x="1602" y="3449"/>
                  </a:cubicBezTo>
                  <a:lnTo>
                    <a:pt x="0" y="3449"/>
                  </a:lnTo>
                  <a:lnTo>
                    <a:pt x="0" y="0"/>
                  </a:lnTo>
                  <a:lnTo>
                    <a:pt x="1972" y="0"/>
                  </a:lnTo>
                  <a:cubicBezTo>
                    <a:pt x="1988" y="113"/>
                    <a:pt x="1999" y="197"/>
                    <a:pt x="2011" y="309"/>
                  </a:cubicBezTo>
                  <a:cubicBezTo>
                    <a:pt x="2011" y="309"/>
                    <a:pt x="1977" y="320"/>
                    <a:pt x="1980" y="347"/>
                  </a:cubicBezTo>
                  <a:cubicBezTo>
                    <a:pt x="1984" y="378"/>
                    <a:pt x="1997" y="385"/>
                    <a:pt x="1997" y="385"/>
                  </a:cubicBezTo>
                  <a:lnTo>
                    <a:pt x="1982" y="392"/>
                  </a:lnTo>
                  <a:cubicBezTo>
                    <a:pt x="1982" y="392"/>
                    <a:pt x="1966" y="368"/>
                    <a:pt x="1966" y="369"/>
                  </a:cubicBezTo>
                  <a:cubicBezTo>
                    <a:pt x="1966" y="346"/>
                    <a:pt x="1976" y="311"/>
                    <a:pt x="1923" y="324"/>
                  </a:cubicBezTo>
                  <a:cubicBezTo>
                    <a:pt x="1904" y="365"/>
                    <a:pt x="1952" y="373"/>
                    <a:pt x="1939" y="401"/>
                  </a:cubicBezTo>
                  <a:cubicBezTo>
                    <a:pt x="1883" y="404"/>
                    <a:pt x="1923" y="359"/>
                    <a:pt x="1878" y="384"/>
                  </a:cubicBezTo>
                  <a:cubicBezTo>
                    <a:pt x="1881" y="371"/>
                    <a:pt x="1871" y="336"/>
                    <a:pt x="1857" y="339"/>
                  </a:cubicBezTo>
                  <a:cubicBezTo>
                    <a:pt x="1851" y="358"/>
                    <a:pt x="1836" y="391"/>
                    <a:pt x="1858" y="411"/>
                  </a:cubicBezTo>
                  <a:cubicBezTo>
                    <a:pt x="1851" y="416"/>
                    <a:pt x="1830" y="413"/>
                    <a:pt x="1825" y="406"/>
                  </a:cubicBezTo>
                  <a:cubicBezTo>
                    <a:pt x="1819" y="396"/>
                    <a:pt x="1840" y="379"/>
                    <a:pt x="1823" y="348"/>
                  </a:cubicBezTo>
                  <a:cubicBezTo>
                    <a:pt x="1771" y="371"/>
                    <a:pt x="1819" y="421"/>
                    <a:pt x="1776" y="440"/>
                  </a:cubicBezTo>
                  <a:cubicBezTo>
                    <a:pt x="1729" y="434"/>
                    <a:pt x="1803" y="394"/>
                    <a:pt x="1766" y="359"/>
                  </a:cubicBezTo>
                  <a:cubicBezTo>
                    <a:pt x="1723" y="369"/>
                    <a:pt x="1707" y="413"/>
                    <a:pt x="1724" y="439"/>
                  </a:cubicBezTo>
                  <a:cubicBezTo>
                    <a:pt x="1723" y="462"/>
                    <a:pt x="1705" y="474"/>
                    <a:pt x="1702" y="494"/>
                  </a:cubicBezTo>
                  <a:cubicBezTo>
                    <a:pt x="1681" y="491"/>
                    <a:pt x="1672" y="483"/>
                    <a:pt x="1670" y="475"/>
                  </a:cubicBezTo>
                  <a:cubicBezTo>
                    <a:pt x="1667" y="460"/>
                    <a:pt x="1708" y="453"/>
                    <a:pt x="1680" y="420"/>
                  </a:cubicBezTo>
                  <a:cubicBezTo>
                    <a:pt x="1635" y="427"/>
                    <a:pt x="1665" y="500"/>
                    <a:pt x="1629" y="461"/>
                  </a:cubicBezTo>
                  <a:cubicBezTo>
                    <a:pt x="1626" y="444"/>
                    <a:pt x="1614" y="429"/>
                    <a:pt x="1605" y="427"/>
                  </a:cubicBezTo>
                  <a:cubicBezTo>
                    <a:pt x="1588" y="439"/>
                    <a:pt x="1580" y="459"/>
                    <a:pt x="1591" y="476"/>
                  </a:cubicBezTo>
                  <a:lnTo>
                    <a:pt x="1609" y="499"/>
                  </a:lnTo>
                  <a:cubicBezTo>
                    <a:pt x="1607" y="499"/>
                    <a:pt x="1617" y="513"/>
                    <a:pt x="1615" y="512"/>
                  </a:cubicBezTo>
                  <a:cubicBezTo>
                    <a:pt x="1585" y="488"/>
                    <a:pt x="1545" y="471"/>
                    <a:pt x="1520" y="498"/>
                  </a:cubicBezTo>
                  <a:cubicBezTo>
                    <a:pt x="1523" y="523"/>
                    <a:pt x="1545" y="525"/>
                    <a:pt x="1579" y="533"/>
                  </a:cubicBezTo>
                  <a:cubicBezTo>
                    <a:pt x="1536" y="537"/>
                    <a:pt x="1527" y="552"/>
                    <a:pt x="1513" y="560"/>
                  </a:cubicBezTo>
                  <a:cubicBezTo>
                    <a:pt x="1508" y="532"/>
                    <a:pt x="1475" y="527"/>
                    <a:pt x="1444" y="523"/>
                  </a:cubicBezTo>
                  <a:cubicBezTo>
                    <a:pt x="1426" y="527"/>
                    <a:pt x="1415" y="515"/>
                    <a:pt x="1407" y="521"/>
                  </a:cubicBezTo>
                  <a:cubicBezTo>
                    <a:pt x="1420" y="553"/>
                    <a:pt x="1451" y="578"/>
                    <a:pt x="1490" y="586"/>
                  </a:cubicBezTo>
                  <a:cubicBezTo>
                    <a:pt x="1507" y="584"/>
                    <a:pt x="1509" y="584"/>
                    <a:pt x="1521" y="578"/>
                  </a:cubicBezTo>
                  <a:cubicBezTo>
                    <a:pt x="1544" y="588"/>
                    <a:pt x="1542" y="592"/>
                    <a:pt x="1548" y="608"/>
                  </a:cubicBezTo>
                  <a:cubicBezTo>
                    <a:pt x="1514" y="623"/>
                    <a:pt x="1487" y="604"/>
                    <a:pt x="1453" y="612"/>
                  </a:cubicBezTo>
                  <a:cubicBezTo>
                    <a:pt x="1453" y="614"/>
                    <a:pt x="1445" y="614"/>
                    <a:pt x="1444" y="611"/>
                  </a:cubicBezTo>
                  <a:cubicBezTo>
                    <a:pt x="1445" y="611"/>
                    <a:pt x="1440" y="603"/>
                    <a:pt x="1441" y="603"/>
                  </a:cubicBezTo>
                  <a:cubicBezTo>
                    <a:pt x="1426" y="575"/>
                    <a:pt x="1387" y="586"/>
                    <a:pt x="1366" y="592"/>
                  </a:cubicBezTo>
                  <a:cubicBezTo>
                    <a:pt x="1363" y="614"/>
                    <a:pt x="1386" y="632"/>
                    <a:pt x="1404" y="640"/>
                  </a:cubicBezTo>
                  <a:cubicBezTo>
                    <a:pt x="1429" y="649"/>
                    <a:pt x="1438" y="641"/>
                    <a:pt x="1438" y="641"/>
                  </a:cubicBezTo>
                  <a:lnTo>
                    <a:pt x="1448" y="632"/>
                  </a:lnTo>
                  <a:cubicBezTo>
                    <a:pt x="1459" y="672"/>
                    <a:pt x="1473" y="674"/>
                    <a:pt x="1494" y="690"/>
                  </a:cubicBezTo>
                  <a:cubicBezTo>
                    <a:pt x="1471" y="698"/>
                    <a:pt x="1462" y="705"/>
                    <a:pt x="1433" y="703"/>
                  </a:cubicBezTo>
                  <a:cubicBezTo>
                    <a:pt x="1400" y="652"/>
                    <a:pt x="1301" y="630"/>
                    <a:pt x="1305" y="654"/>
                  </a:cubicBezTo>
                  <a:cubicBezTo>
                    <a:pt x="1319" y="706"/>
                    <a:pt x="1392" y="719"/>
                    <a:pt x="1392" y="719"/>
                  </a:cubicBezTo>
                  <a:cubicBezTo>
                    <a:pt x="1392" y="719"/>
                    <a:pt x="1354" y="733"/>
                    <a:pt x="1360" y="746"/>
                  </a:cubicBezTo>
                  <a:cubicBezTo>
                    <a:pt x="1367" y="758"/>
                    <a:pt x="1417" y="766"/>
                    <a:pt x="1410" y="785"/>
                  </a:cubicBezTo>
                  <a:cubicBezTo>
                    <a:pt x="1358" y="762"/>
                    <a:pt x="1348" y="771"/>
                    <a:pt x="1383" y="817"/>
                  </a:cubicBezTo>
                  <a:cubicBezTo>
                    <a:pt x="1339" y="819"/>
                    <a:pt x="1349" y="772"/>
                    <a:pt x="1321" y="761"/>
                  </a:cubicBezTo>
                  <a:cubicBezTo>
                    <a:pt x="1301" y="775"/>
                    <a:pt x="1313" y="806"/>
                    <a:pt x="1313" y="806"/>
                  </a:cubicBezTo>
                  <a:cubicBezTo>
                    <a:pt x="1303" y="798"/>
                    <a:pt x="1277" y="754"/>
                    <a:pt x="1255" y="760"/>
                  </a:cubicBezTo>
                  <a:cubicBezTo>
                    <a:pt x="1248" y="765"/>
                    <a:pt x="1248" y="789"/>
                    <a:pt x="1265" y="805"/>
                  </a:cubicBezTo>
                  <a:cubicBezTo>
                    <a:pt x="1244" y="809"/>
                    <a:pt x="1210" y="806"/>
                    <a:pt x="1205" y="829"/>
                  </a:cubicBezTo>
                  <a:cubicBezTo>
                    <a:pt x="1239" y="855"/>
                    <a:pt x="1276" y="855"/>
                    <a:pt x="1329" y="849"/>
                  </a:cubicBezTo>
                  <a:cubicBezTo>
                    <a:pt x="1329" y="849"/>
                    <a:pt x="1339" y="848"/>
                    <a:pt x="1350" y="845"/>
                  </a:cubicBezTo>
                  <a:cubicBezTo>
                    <a:pt x="1360" y="842"/>
                    <a:pt x="1375" y="856"/>
                    <a:pt x="1375" y="856"/>
                  </a:cubicBezTo>
                  <a:cubicBezTo>
                    <a:pt x="1349" y="862"/>
                    <a:pt x="1360" y="870"/>
                    <a:pt x="1308" y="881"/>
                  </a:cubicBezTo>
                  <a:cubicBezTo>
                    <a:pt x="1274" y="897"/>
                    <a:pt x="1247" y="918"/>
                    <a:pt x="1247" y="953"/>
                  </a:cubicBezTo>
                  <a:cubicBezTo>
                    <a:pt x="1268" y="963"/>
                    <a:pt x="1294" y="973"/>
                    <a:pt x="1308" y="953"/>
                  </a:cubicBezTo>
                  <a:cubicBezTo>
                    <a:pt x="1331" y="920"/>
                    <a:pt x="1324" y="946"/>
                    <a:pt x="1340" y="945"/>
                  </a:cubicBezTo>
                  <a:lnTo>
                    <a:pt x="1358" y="951"/>
                  </a:lnTo>
                  <a:cubicBezTo>
                    <a:pt x="1344" y="986"/>
                    <a:pt x="1264" y="985"/>
                    <a:pt x="1279" y="1011"/>
                  </a:cubicBezTo>
                  <a:cubicBezTo>
                    <a:pt x="1295" y="1035"/>
                    <a:pt x="1319" y="1061"/>
                    <a:pt x="1319" y="1061"/>
                  </a:cubicBezTo>
                  <a:cubicBezTo>
                    <a:pt x="1319" y="1061"/>
                    <a:pt x="1263" y="1032"/>
                    <a:pt x="1247" y="1053"/>
                  </a:cubicBezTo>
                  <a:cubicBezTo>
                    <a:pt x="1232" y="1071"/>
                    <a:pt x="1265" y="1102"/>
                    <a:pt x="1324" y="1115"/>
                  </a:cubicBezTo>
                  <a:cubicBezTo>
                    <a:pt x="1304" y="1128"/>
                    <a:pt x="1233" y="1115"/>
                    <a:pt x="1276" y="1160"/>
                  </a:cubicBezTo>
                  <a:cubicBezTo>
                    <a:pt x="1225" y="1181"/>
                    <a:pt x="1242" y="1196"/>
                    <a:pt x="1283" y="1185"/>
                  </a:cubicBezTo>
                  <a:lnTo>
                    <a:pt x="1303" y="1188"/>
                  </a:lnTo>
                  <a:cubicBezTo>
                    <a:pt x="1291" y="1196"/>
                    <a:pt x="1254" y="1213"/>
                    <a:pt x="1257" y="1226"/>
                  </a:cubicBezTo>
                  <a:cubicBezTo>
                    <a:pt x="1259" y="1243"/>
                    <a:pt x="1300" y="1222"/>
                    <a:pt x="1307" y="1235"/>
                  </a:cubicBezTo>
                  <a:cubicBezTo>
                    <a:pt x="1310" y="1254"/>
                    <a:pt x="1287" y="1262"/>
                    <a:pt x="1285" y="1267"/>
                  </a:cubicBezTo>
                  <a:cubicBezTo>
                    <a:pt x="1314" y="1286"/>
                    <a:pt x="1331" y="1241"/>
                    <a:pt x="1358" y="1267"/>
                  </a:cubicBezTo>
                  <a:cubicBezTo>
                    <a:pt x="1348" y="1286"/>
                    <a:pt x="1305" y="1282"/>
                    <a:pt x="1314" y="1311"/>
                  </a:cubicBezTo>
                  <a:cubicBezTo>
                    <a:pt x="1330" y="1323"/>
                    <a:pt x="1357" y="1318"/>
                    <a:pt x="1373" y="1329"/>
                  </a:cubicBezTo>
                  <a:cubicBezTo>
                    <a:pt x="1373" y="1329"/>
                    <a:pt x="1351" y="1371"/>
                    <a:pt x="1363" y="1376"/>
                  </a:cubicBezTo>
                  <a:cubicBezTo>
                    <a:pt x="1386" y="1388"/>
                    <a:pt x="1408" y="1351"/>
                    <a:pt x="1416" y="1349"/>
                  </a:cubicBezTo>
                  <a:cubicBezTo>
                    <a:pt x="1410" y="1396"/>
                    <a:pt x="1450" y="1380"/>
                    <a:pt x="1438" y="1413"/>
                  </a:cubicBezTo>
                  <a:cubicBezTo>
                    <a:pt x="1438" y="1430"/>
                    <a:pt x="1436" y="1454"/>
                    <a:pt x="1454" y="1463"/>
                  </a:cubicBezTo>
                  <a:cubicBezTo>
                    <a:pt x="1491" y="1452"/>
                    <a:pt x="1495" y="1423"/>
                    <a:pt x="1494" y="1379"/>
                  </a:cubicBezTo>
                  <a:cubicBezTo>
                    <a:pt x="1494" y="1364"/>
                    <a:pt x="1537" y="1389"/>
                    <a:pt x="1537" y="1389"/>
                  </a:cubicBezTo>
                  <a:cubicBezTo>
                    <a:pt x="1563" y="1410"/>
                    <a:pt x="1492" y="1426"/>
                    <a:pt x="1513" y="1471"/>
                  </a:cubicBezTo>
                  <a:cubicBezTo>
                    <a:pt x="1573" y="1479"/>
                    <a:pt x="1573" y="1428"/>
                    <a:pt x="1621" y="1419"/>
                  </a:cubicBezTo>
                  <a:cubicBezTo>
                    <a:pt x="1643" y="1433"/>
                    <a:pt x="1612" y="1457"/>
                    <a:pt x="1605" y="1474"/>
                  </a:cubicBezTo>
                  <a:cubicBezTo>
                    <a:pt x="1575" y="1491"/>
                    <a:pt x="1538" y="1471"/>
                    <a:pt x="1509" y="1530"/>
                  </a:cubicBezTo>
                  <a:cubicBezTo>
                    <a:pt x="1551" y="1546"/>
                    <a:pt x="1570" y="1533"/>
                    <a:pt x="1584" y="1525"/>
                  </a:cubicBezTo>
                  <a:cubicBezTo>
                    <a:pt x="1597" y="1516"/>
                    <a:pt x="1596" y="1511"/>
                    <a:pt x="1606" y="1507"/>
                  </a:cubicBezTo>
                  <a:cubicBezTo>
                    <a:pt x="1607" y="1523"/>
                    <a:pt x="1603" y="1553"/>
                    <a:pt x="1618" y="1559"/>
                  </a:cubicBezTo>
                  <a:cubicBezTo>
                    <a:pt x="1632" y="1558"/>
                    <a:pt x="1633" y="1553"/>
                    <a:pt x="1645" y="1546"/>
                  </a:cubicBezTo>
                  <a:cubicBezTo>
                    <a:pt x="1657" y="1558"/>
                    <a:pt x="1626" y="1589"/>
                    <a:pt x="1644" y="1602"/>
                  </a:cubicBezTo>
                  <a:cubicBezTo>
                    <a:pt x="1661" y="1599"/>
                    <a:pt x="1667" y="1583"/>
                    <a:pt x="1667" y="1583"/>
                  </a:cubicBezTo>
                  <a:cubicBezTo>
                    <a:pt x="1677" y="1597"/>
                    <a:pt x="1689" y="1597"/>
                    <a:pt x="1700" y="1594"/>
                  </a:cubicBezTo>
                  <a:cubicBezTo>
                    <a:pt x="1706" y="1579"/>
                    <a:pt x="1707" y="1545"/>
                    <a:pt x="1688" y="1533"/>
                  </a:cubicBezTo>
                  <a:cubicBezTo>
                    <a:pt x="1697" y="1522"/>
                    <a:pt x="1720" y="1543"/>
                    <a:pt x="1729" y="1535"/>
                  </a:cubicBezTo>
                  <a:cubicBezTo>
                    <a:pt x="1748" y="1557"/>
                    <a:pt x="1707" y="1600"/>
                    <a:pt x="1737" y="1618"/>
                  </a:cubicBezTo>
                  <a:cubicBezTo>
                    <a:pt x="1766" y="1615"/>
                    <a:pt x="1765" y="1586"/>
                    <a:pt x="1794" y="1574"/>
                  </a:cubicBezTo>
                  <a:cubicBezTo>
                    <a:pt x="1789" y="1604"/>
                    <a:pt x="1824" y="1626"/>
                    <a:pt x="1779" y="1648"/>
                  </a:cubicBezTo>
                  <a:cubicBezTo>
                    <a:pt x="1779" y="1677"/>
                    <a:pt x="1834" y="1669"/>
                    <a:pt x="1808" y="1711"/>
                  </a:cubicBezTo>
                  <a:cubicBezTo>
                    <a:pt x="1818" y="1728"/>
                    <a:pt x="1831" y="1721"/>
                    <a:pt x="1843" y="1718"/>
                  </a:cubicBezTo>
                  <a:lnTo>
                    <a:pt x="1870" y="1688"/>
                  </a:lnTo>
                  <a:cubicBezTo>
                    <a:pt x="1862" y="1712"/>
                    <a:pt x="1860" y="1750"/>
                    <a:pt x="1867" y="1777"/>
                  </a:cubicBezTo>
                  <a:cubicBezTo>
                    <a:pt x="1858" y="1800"/>
                    <a:pt x="1879" y="1825"/>
                    <a:pt x="1839" y="1844"/>
                  </a:cubicBezTo>
                  <a:cubicBezTo>
                    <a:pt x="1828" y="1900"/>
                    <a:pt x="1827" y="1956"/>
                    <a:pt x="1763" y="1992"/>
                  </a:cubicBezTo>
                  <a:cubicBezTo>
                    <a:pt x="1726" y="2060"/>
                    <a:pt x="1497" y="2024"/>
                    <a:pt x="1446" y="2092"/>
                  </a:cubicBezTo>
                  <a:cubicBezTo>
                    <a:pt x="1459" y="2104"/>
                    <a:pt x="1576" y="2100"/>
                    <a:pt x="1591" y="2096"/>
                  </a:cubicBezTo>
                  <a:cubicBezTo>
                    <a:pt x="1613" y="2085"/>
                    <a:pt x="1631" y="2104"/>
                    <a:pt x="1654" y="2103"/>
                  </a:cubicBezTo>
                  <a:cubicBezTo>
                    <a:pt x="1705" y="2103"/>
                    <a:pt x="1767" y="2086"/>
                    <a:pt x="1809" y="2103"/>
                  </a:cubicBezTo>
                  <a:cubicBezTo>
                    <a:pt x="1869" y="2103"/>
                    <a:pt x="1920" y="2105"/>
                    <a:pt x="1974" y="2105"/>
                  </a:cubicBezTo>
                  <a:lnTo>
                    <a:pt x="1974" y="2106"/>
                  </a:lnTo>
                  <a:close/>
                </a:path>
              </a:pathLst>
            </a:custGeom>
            <a:solidFill>
              <a:srgbClr val="2F469C"/>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5" name="Freeform 15"/>
            <p:cNvSpPr>
              <a:spLocks noChangeAspect="1" noEditPoints="1"/>
            </p:cNvSpPr>
            <p:nvPr/>
          </p:nvSpPr>
          <p:spPr bwMode="gray">
            <a:xfrm>
              <a:off x="3235" y="2758"/>
              <a:ext cx="581" cy="570"/>
            </a:xfrm>
            <a:custGeom>
              <a:avLst/>
              <a:gdLst>
                <a:gd name="T0" fmla="*/ 5 w 639"/>
                <a:gd name="T1" fmla="*/ 17 h 621"/>
                <a:gd name="T2" fmla="*/ 5 w 639"/>
                <a:gd name="T3" fmla="*/ 17 h 621"/>
                <a:gd name="T4" fmla="*/ 12 w 639"/>
                <a:gd name="T5" fmla="*/ 9 h 621"/>
                <a:gd name="T6" fmla="*/ 5 w 639"/>
                <a:gd name="T7" fmla="*/ 0 h 621"/>
                <a:gd name="T8" fmla="*/ 0 w 639"/>
                <a:gd name="T9" fmla="*/ 9 h 621"/>
                <a:gd name="T10" fmla="*/ 5 w 639"/>
                <a:gd name="T11" fmla="*/ 17 h 621"/>
                <a:gd name="T12" fmla="*/ 5 w 639"/>
                <a:gd name="T13" fmla="*/ 17 h 621"/>
                <a:gd name="T14" fmla="*/ 5 w 639"/>
                <a:gd name="T15" fmla="*/ 9 h 621"/>
                <a:gd name="T16" fmla="*/ 5 w 639"/>
                <a:gd name="T17" fmla="*/ 9 h 621"/>
                <a:gd name="T18" fmla="*/ 5 w 639"/>
                <a:gd name="T19" fmla="*/ 6 h 621"/>
                <a:gd name="T20" fmla="*/ 9 w 639"/>
                <a:gd name="T21" fmla="*/ 9 h 621"/>
                <a:gd name="T22" fmla="*/ 5 w 639"/>
                <a:gd name="T23" fmla="*/ 14 h 621"/>
                <a:gd name="T24" fmla="*/ 5 w 639"/>
                <a:gd name="T25" fmla="*/ 9 h 6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9" h="621">
                  <a:moveTo>
                    <a:pt x="321" y="621"/>
                  </a:moveTo>
                  <a:lnTo>
                    <a:pt x="321" y="621"/>
                  </a:lnTo>
                  <a:cubicBezTo>
                    <a:pt x="512" y="621"/>
                    <a:pt x="639" y="480"/>
                    <a:pt x="639" y="307"/>
                  </a:cubicBezTo>
                  <a:cubicBezTo>
                    <a:pt x="639" y="124"/>
                    <a:pt x="511" y="0"/>
                    <a:pt x="321" y="0"/>
                  </a:cubicBezTo>
                  <a:cubicBezTo>
                    <a:pt x="130" y="0"/>
                    <a:pt x="0" y="121"/>
                    <a:pt x="0" y="307"/>
                  </a:cubicBezTo>
                  <a:cubicBezTo>
                    <a:pt x="0" y="489"/>
                    <a:pt x="132" y="621"/>
                    <a:pt x="321" y="621"/>
                  </a:cubicBezTo>
                  <a:close/>
                  <a:moveTo>
                    <a:pt x="162" y="307"/>
                  </a:moveTo>
                  <a:lnTo>
                    <a:pt x="162" y="307"/>
                  </a:lnTo>
                  <a:cubicBezTo>
                    <a:pt x="162" y="198"/>
                    <a:pt x="214" y="125"/>
                    <a:pt x="321" y="125"/>
                  </a:cubicBezTo>
                  <a:cubicBezTo>
                    <a:pt x="425" y="125"/>
                    <a:pt x="477" y="192"/>
                    <a:pt x="477" y="307"/>
                  </a:cubicBezTo>
                  <a:cubicBezTo>
                    <a:pt x="477" y="413"/>
                    <a:pt x="426" y="495"/>
                    <a:pt x="321" y="495"/>
                  </a:cubicBezTo>
                  <a:cubicBezTo>
                    <a:pt x="220" y="495"/>
                    <a:pt x="162" y="415"/>
                    <a:pt x="162" y="30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6" name="Freeform 16"/>
            <p:cNvSpPr>
              <a:spLocks noChangeAspect="1"/>
            </p:cNvSpPr>
            <p:nvPr/>
          </p:nvSpPr>
          <p:spPr bwMode="gray">
            <a:xfrm>
              <a:off x="3892" y="2758"/>
              <a:ext cx="409" cy="570"/>
            </a:xfrm>
            <a:custGeom>
              <a:avLst/>
              <a:gdLst>
                <a:gd name="T0" fmla="*/ 16 w 441"/>
                <a:gd name="T1" fmla="*/ 6 h 621"/>
                <a:gd name="T2" fmla="*/ 16 w 441"/>
                <a:gd name="T3" fmla="*/ 6 h 621"/>
                <a:gd name="T4" fmla="*/ 12 w 441"/>
                <a:gd name="T5" fmla="*/ 6 h 621"/>
                <a:gd name="T6" fmla="*/ 6 w 441"/>
                <a:gd name="T7" fmla="*/ 6 h 621"/>
                <a:gd name="T8" fmla="*/ 13 w 441"/>
                <a:gd name="T9" fmla="*/ 7 h 621"/>
                <a:gd name="T10" fmla="*/ 19 w 441"/>
                <a:gd name="T11" fmla="*/ 13 h 621"/>
                <a:gd name="T12" fmla="*/ 7 w 441"/>
                <a:gd name="T13" fmla="*/ 17 h 621"/>
                <a:gd name="T14" fmla="*/ 6 w 441"/>
                <a:gd name="T15" fmla="*/ 17 h 621"/>
                <a:gd name="T16" fmla="*/ 6 w 441"/>
                <a:gd name="T17" fmla="*/ 14 h 621"/>
                <a:gd name="T18" fmla="*/ 8 w 441"/>
                <a:gd name="T19" fmla="*/ 15 h 621"/>
                <a:gd name="T20" fmla="*/ 12 w 441"/>
                <a:gd name="T21" fmla="*/ 13 h 621"/>
                <a:gd name="T22" fmla="*/ 6 w 441"/>
                <a:gd name="T23" fmla="*/ 10 h 621"/>
                <a:gd name="T24" fmla="*/ 0 w 441"/>
                <a:gd name="T25" fmla="*/ 6 h 621"/>
                <a:gd name="T26" fmla="*/ 11 w 441"/>
                <a:gd name="T27" fmla="*/ 0 h 621"/>
                <a:gd name="T28" fmla="*/ 16 w 441"/>
                <a:gd name="T29" fmla="*/ 6 h 621"/>
                <a:gd name="T30" fmla="*/ 16 w 441"/>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1" h="621">
                  <a:moveTo>
                    <a:pt x="377" y="128"/>
                  </a:moveTo>
                  <a:lnTo>
                    <a:pt x="377" y="128"/>
                  </a:lnTo>
                  <a:cubicBezTo>
                    <a:pt x="341" y="122"/>
                    <a:pt x="306" y="114"/>
                    <a:pt x="270" y="114"/>
                  </a:cubicBezTo>
                  <a:cubicBezTo>
                    <a:pt x="207" y="114"/>
                    <a:pt x="163" y="129"/>
                    <a:pt x="163" y="160"/>
                  </a:cubicBezTo>
                  <a:cubicBezTo>
                    <a:pt x="163" y="195"/>
                    <a:pt x="223" y="224"/>
                    <a:pt x="290" y="260"/>
                  </a:cubicBezTo>
                  <a:cubicBezTo>
                    <a:pt x="353" y="294"/>
                    <a:pt x="441" y="340"/>
                    <a:pt x="441" y="443"/>
                  </a:cubicBezTo>
                  <a:cubicBezTo>
                    <a:pt x="441" y="557"/>
                    <a:pt x="340" y="621"/>
                    <a:pt x="187" y="621"/>
                  </a:cubicBezTo>
                  <a:cubicBezTo>
                    <a:pt x="117" y="621"/>
                    <a:pt x="69" y="607"/>
                    <a:pt x="11" y="594"/>
                  </a:cubicBezTo>
                  <a:lnTo>
                    <a:pt x="11" y="469"/>
                  </a:lnTo>
                  <a:cubicBezTo>
                    <a:pt x="56" y="482"/>
                    <a:pt x="128" y="506"/>
                    <a:pt x="193" y="506"/>
                  </a:cubicBezTo>
                  <a:cubicBezTo>
                    <a:pt x="236" y="506"/>
                    <a:pt x="279" y="487"/>
                    <a:pt x="279" y="448"/>
                  </a:cubicBezTo>
                  <a:cubicBezTo>
                    <a:pt x="279" y="412"/>
                    <a:pt x="227" y="391"/>
                    <a:pt x="153" y="349"/>
                  </a:cubicBezTo>
                  <a:cubicBezTo>
                    <a:pt x="86" y="316"/>
                    <a:pt x="0" y="247"/>
                    <a:pt x="0" y="160"/>
                  </a:cubicBezTo>
                  <a:cubicBezTo>
                    <a:pt x="0" y="57"/>
                    <a:pt x="104" y="0"/>
                    <a:pt x="243" y="0"/>
                  </a:cubicBezTo>
                  <a:cubicBezTo>
                    <a:pt x="288" y="0"/>
                    <a:pt x="333" y="4"/>
                    <a:pt x="377" y="10"/>
                  </a:cubicBezTo>
                  <a:lnTo>
                    <a:pt x="377" y="128"/>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7" name="Freeform 17"/>
            <p:cNvSpPr>
              <a:spLocks noChangeAspect="1"/>
            </p:cNvSpPr>
            <p:nvPr/>
          </p:nvSpPr>
          <p:spPr bwMode="gray">
            <a:xfrm>
              <a:off x="1772" y="2564"/>
              <a:ext cx="215" cy="743"/>
            </a:xfrm>
            <a:custGeom>
              <a:avLst/>
              <a:gdLst>
                <a:gd name="T0" fmla="*/ 8 w 229"/>
                <a:gd name="T1" fmla="*/ 15 h 817"/>
                <a:gd name="T2" fmla="*/ 8 w 229"/>
                <a:gd name="T3" fmla="*/ 15 h 817"/>
                <a:gd name="T4" fmla="*/ 8 w 229"/>
                <a:gd name="T5" fmla="*/ 12 h 817"/>
                <a:gd name="T6" fmla="*/ 8 w 229"/>
                <a:gd name="T7" fmla="*/ 5 h 817"/>
                <a:gd name="T8" fmla="*/ 0 w 229"/>
                <a:gd name="T9" fmla="*/ 0 h 817"/>
                <a:gd name="T10" fmla="*/ 16 w 229"/>
                <a:gd name="T11" fmla="*/ 0 h 817"/>
                <a:gd name="T12" fmla="*/ 15 w 229"/>
                <a:gd name="T13" fmla="*/ 5 h 817"/>
                <a:gd name="T14" fmla="*/ 15 w 229"/>
                <a:gd name="T15" fmla="*/ 10 h 817"/>
                <a:gd name="T16" fmla="*/ 17 w 229"/>
                <a:gd name="T17" fmla="*/ 15 h 817"/>
                <a:gd name="T18" fmla="*/ 8 w 229"/>
                <a:gd name="T19" fmla="*/ 15 h 8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817">
                  <a:moveTo>
                    <a:pt x="18" y="817"/>
                  </a:moveTo>
                  <a:lnTo>
                    <a:pt x="18" y="817"/>
                  </a:lnTo>
                  <a:cubicBezTo>
                    <a:pt x="22" y="750"/>
                    <a:pt x="24" y="699"/>
                    <a:pt x="24" y="606"/>
                  </a:cubicBezTo>
                  <a:lnTo>
                    <a:pt x="24" y="287"/>
                  </a:lnTo>
                  <a:cubicBezTo>
                    <a:pt x="24" y="172"/>
                    <a:pt x="17" y="85"/>
                    <a:pt x="0" y="0"/>
                  </a:cubicBezTo>
                  <a:lnTo>
                    <a:pt x="211" y="0"/>
                  </a:lnTo>
                  <a:cubicBezTo>
                    <a:pt x="211" y="59"/>
                    <a:pt x="205" y="140"/>
                    <a:pt x="205" y="232"/>
                  </a:cubicBezTo>
                  <a:lnTo>
                    <a:pt x="205" y="530"/>
                  </a:lnTo>
                  <a:cubicBezTo>
                    <a:pt x="205" y="614"/>
                    <a:pt x="218" y="739"/>
                    <a:pt x="229" y="817"/>
                  </a:cubicBezTo>
                  <a:lnTo>
                    <a:pt x="18" y="817"/>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8" name="Freeform 18"/>
            <p:cNvSpPr>
              <a:spLocks noChangeAspect="1" noEditPoints="1"/>
            </p:cNvSpPr>
            <p:nvPr/>
          </p:nvSpPr>
          <p:spPr bwMode="gray">
            <a:xfrm>
              <a:off x="2095" y="2758"/>
              <a:ext cx="602" cy="785"/>
            </a:xfrm>
            <a:custGeom>
              <a:avLst/>
              <a:gdLst>
                <a:gd name="T0" fmla="*/ 5 w 662"/>
                <a:gd name="T1" fmla="*/ 15 h 863"/>
                <a:gd name="T2" fmla="*/ 5 w 662"/>
                <a:gd name="T3" fmla="*/ 15 h 863"/>
                <a:gd name="T4" fmla="*/ 5 w 662"/>
                <a:gd name="T5" fmla="*/ 12 h 863"/>
                <a:gd name="T6" fmla="*/ 5 w 662"/>
                <a:gd name="T7" fmla="*/ 11 h 863"/>
                <a:gd name="T8" fmla="*/ 7 w 662"/>
                <a:gd name="T9" fmla="*/ 12 h 863"/>
                <a:gd name="T10" fmla="*/ 13 w 662"/>
                <a:gd name="T11" fmla="*/ 5 h 863"/>
                <a:gd name="T12" fmla="*/ 7 w 662"/>
                <a:gd name="T13" fmla="*/ 0 h 863"/>
                <a:gd name="T14" fmla="*/ 5 w 662"/>
                <a:gd name="T15" fmla="*/ 5 h 863"/>
                <a:gd name="T16" fmla="*/ 5 w 662"/>
                <a:gd name="T17" fmla="*/ 5 h 863"/>
                <a:gd name="T18" fmla="*/ 0 w 662"/>
                <a:gd name="T19" fmla="*/ 5 h 863"/>
                <a:gd name="T20" fmla="*/ 5 w 662"/>
                <a:gd name="T21" fmla="*/ 5 h 863"/>
                <a:gd name="T22" fmla="*/ 5 w 662"/>
                <a:gd name="T23" fmla="*/ 11 h 863"/>
                <a:gd name="T24" fmla="*/ 5 w 662"/>
                <a:gd name="T25" fmla="*/ 15 h 863"/>
                <a:gd name="T26" fmla="*/ 5 w 662"/>
                <a:gd name="T27" fmla="*/ 15 h 863"/>
                <a:gd name="T28" fmla="*/ 5 w 662"/>
                <a:gd name="T29" fmla="*/ 15 h 863"/>
                <a:gd name="T30" fmla="*/ 5 w 662"/>
                <a:gd name="T31" fmla="*/ 5 h 863"/>
                <a:gd name="T32" fmla="*/ 5 w 662"/>
                <a:gd name="T33" fmla="*/ 5 h 863"/>
                <a:gd name="T34" fmla="*/ 5 w 662"/>
                <a:gd name="T35" fmla="*/ 5 h 863"/>
                <a:gd name="T36" fmla="*/ 10 w 662"/>
                <a:gd name="T37" fmla="*/ 5 h 863"/>
                <a:gd name="T38" fmla="*/ 6 w 662"/>
                <a:gd name="T39" fmla="*/ 9 h 863"/>
                <a:gd name="T40" fmla="*/ 5 w 662"/>
                <a:gd name="T41" fmla="*/ 5 h 8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62" h="863">
                  <a:moveTo>
                    <a:pt x="210" y="851"/>
                  </a:moveTo>
                  <a:lnTo>
                    <a:pt x="210" y="851"/>
                  </a:lnTo>
                  <a:cubicBezTo>
                    <a:pt x="198" y="763"/>
                    <a:pt x="198" y="664"/>
                    <a:pt x="198" y="632"/>
                  </a:cubicBezTo>
                  <a:lnTo>
                    <a:pt x="198" y="564"/>
                  </a:lnTo>
                  <a:cubicBezTo>
                    <a:pt x="242" y="589"/>
                    <a:pt x="288" y="621"/>
                    <a:pt x="385" y="621"/>
                  </a:cubicBezTo>
                  <a:cubicBezTo>
                    <a:pt x="550" y="621"/>
                    <a:pt x="662" y="495"/>
                    <a:pt x="662" y="322"/>
                  </a:cubicBezTo>
                  <a:cubicBezTo>
                    <a:pt x="662" y="134"/>
                    <a:pt x="546" y="0"/>
                    <a:pt x="378" y="0"/>
                  </a:cubicBezTo>
                  <a:cubicBezTo>
                    <a:pt x="261" y="0"/>
                    <a:pt x="213" y="56"/>
                    <a:pt x="174" y="98"/>
                  </a:cubicBezTo>
                  <a:cubicBezTo>
                    <a:pt x="166" y="67"/>
                    <a:pt x="162" y="41"/>
                    <a:pt x="153" y="15"/>
                  </a:cubicBezTo>
                  <a:lnTo>
                    <a:pt x="0" y="26"/>
                  </a:lnTo>
                  <a:cubicBezTo>
                    <a:pt x="19" y="127"/>
                    <a:pt x="36" y="220"/>
                    <a:pt x="36" y="323"/>
                  </a:cubicBezTo>
                  <a:lnTo>
                    <a:pt x="36" y="564"/>
                  </a:lnTo>
                  <a:cubicBezTo>
                    <a:pt x="36" y="648"/>
                    <a:pt x="18" y="808"/>
                    <a:pt x="12" y="863"/>
                  </a:cubicBezTo>
                  <a:lnTo>
                    <a:pt x="210" y="851"/>
                  </a:lnTo>
                  <a:close/>
                  <a:moveTo>
                    <a:pt x="186" y="323"/>
                  </a:moveTo>
                  <a:lnTo>
                    <a:pt x="186" y="323"/>
                  </a:lnTo>
                  <a:cubicBezTo>
                    <a:pt x="186" y="206"/>
                    <a:pt x="236" y="125"/>
                    <a:pt x="338" y="125"/>
                  </a:cubicBezTo>
                  <a:cubicBezTo>
                    <a:pt x="433" y="125"/>
                    <a:pt x="500" y="207"/>
                    <a:pt x="500" y="323"/>
                  </a:cubicBezTo>
                  <a:cubicBezTo>
                    <a:pt x="500" y="426"/>
                    <a:pt x="448" y="495"/>
                    <a:pt x="345" y="495"/>
                  </a:cubicBezTo>
                  <a:cubicBezTo>
                    <a:pt x="244" y="495"/>
                    <a:pt x="186" y="437"/>
                    <a:pt x="186" y="32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sp>
          <p:nvSpPr>
            <p:cNvPr id="31769" name="Freeform 19"/>
            <p:cNvSpPr>
              <a:spLocks noChangeAspect="1"/>
            </p:cNvSpPr>
            <p:nvPr/>
          </p:nvSpPr>
          <p:spPr bwMode="gray">
            <a:xfrm>
              <a:off x="2773" y="2758"/>
              <a:ext cx="398" cy="570"/>
            </a:xfrm>
            <a:custGeom>
              <a:avLst/>
              <a:gdLst>
                <a:gd name="T0" fmla="*/ 5 w 440"/>
                <a:gd name="T1" fmla="*/ 6 h 621"/>
                <a:gd name="T2" fmla="*/ 5 w 440"/>
                <a:gd name="T3" fmla="*/ 6 h 621"/>
                <a:gd name="T4" fmla="*/ 5 w 440"/>
                <a:gd name="T5" fmla="*/ 6 h 621"/>
                <a:gd name="T6" fmla="*/ 5 w 440"/>
                <a:gd name="T7" fmla="*/ 6 h 621"/>
                <a:gd name="T8" fmla="*/ 5 w 440"/>
                <a:gd name="T9" fmla="*/ 7 h 621"/>
                <a:gd name="T10" fmla="*/ 6 w 440"/>
                <a:gd name="T11" fmla="*/ 13 h 621"/>
                <a:gd name="T12" fmla="*/ 5 w 440"/>
                <a:gd name="T13" fmla="*/ 17 h 621"/>
                <a:gd name="T14" fmla="*/ 5 w 440"/>
                <a:gd name="T15" fmla="*/ 17 h 621"/>
                <a:gd name="T16" fmla="*/ 5 w 440"/>
                <a:gd name="T17" fmla="*/ 14 h 621"/>
                <a:gd name="T18" fmla="*/ 5 w 440"/>
                <a:gd name="T19" fmla="*/ 15 h 621"/>
                <a:gd name="T20" fmla="*/ 5 w 440"/>
                <a:gd name="T21" fmla="*/ 13 h 621"/>
                <a:gd name="T22" fmla="*/ 5 w 440"/>
                <a:gd name="T23" fmla="*/ 10 h 621"/>
                <a:gd name="T24" fmla="*/ 0 w 440"/>
                <a:gd name="T25" fmla="*/ 6 h 621"/>
                <a:gd name="T26" fmla="*/ 5 w 440"/>
                <a:gd name="T27" fmla="*/ 0 h 621"/>
                <a:gd name="T28" fmla="*/ 5 w 440"/>
                <a:gd name="T29" fmla="*/ 6 h 621"/>
                <a:gd name="T30" fmla="*/ 5 w 440"/>
                <a:gd name="T31" fmla="*/ 6 h 6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0" h="621">
                  <a:moveTo>
                    <a:pt x="364" y="126"/>
                  </a:moveTo>
                  <a:lnTo>
                    <a:pt x="364" y="126"/>
                  </a:lnTo>
                  <a:cubicBezTo>
                    <a:pt x="328" y="120"/>
                    <a:pt x="306" y="114"/>
                    <a:pt x="270" y="114"/>
                  </a:cubicBezTo>
                  <a:cubicBezTo>
                    <a:pt x="206" y="114"/>
                    <a:pt x="162" y="129"/>
                    <a:pt x="162" y="160"/>
                  </a:cubicBezTo>
                  <a:cubicBezTo>
                    <a:pt x="162" y="195"/>
                    <a:pt x="222" y="224"/>
                    <a:pt x="289" y="260"/>
                  </a:cubicBezTo>
                  <a:cubicBezTo>
                    <a:pt x="353" y="294"/>
                    <a:pt x="440" y="340"/>
                    <a:pt x="440" y="443"/>
                  </a:cubicBezTo>
                  <a:cubicBezTo>
                    <a:pt x="440" y="557"/>
                    <a:pt x="339" y="621"/>
                    <a:pt x="186" y="621"/>
                  </a:cubicBezTo>
                  <a:cubicBezTo>
                    <a:pt x="116" y="621"/>
                    <a:pt x="68" y="607"/>
                    <a:pt x="11" y="594"/>
                  </a:cubicBezTo>
                  <a:lnTo>
                    <a:pt x="11" y="469"/>
                  </a:lnTo>
                  <a:cubicBezTo>
                    <a:pt x="55" y="482"/>
                    <a:pt x="127" y="506"/>
                    <a:pt x="192" y="506"/>
                  </a:cubicBezTo>
                  <a:cubicBezTo>
                    <a:pt x="235" y="506"/>
                    <a:pt x="278" y="487"/>
                    <a:pt x="278" y="448"/>
                  </a:cubicBezTo>
                  <a:cubicBezTo>
                    <a:pt x="278" y="412"/>
                    <a:pt x="227" y="391"/>
                    <a:pt x="152" y="349"/>
                  </a:cubicBezTo>
                  <a:cubicBezTo>
                    <a:pt x="85" y="316"/>
                    <a:pt x="0" y="247"/>
                    <a:pt x="0" y="160"/>
                  </a:cubicBezTo>
                  <a:cubicBezTo>
                    <a:pt x="0" y="57"/>
                    <a:pt x="103" y="0"/>
                    <a:pt x="242" y="0"/>
                  </a:cubicBezTo>
                  <a:cubicBezTo>
                    <a:pt x="288" y="0"/>
                    <a:pt x="342" y="6"/>
                    <a:pt x="387" y="12"/>
                  </a:cubicBezTo>
                  <a:lnTo>
                    <a:pt x="364" y="126"/>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hr-HR"/>
            </a:p>
          </p:txBody>
        </p:sp>
      </p:grpSp>
      <p:sp>
        <p:nvSpPr>
          <p:cNvPr id="31753" name="Text Box 22"/>
          <p:cNvSpPr txBox="1">
            <a:spLocks noChangeArrowheads="1"/>
          </p:cNvSpPr>
          <p:nvPr/>
        </p:nvSpPr>
        <p:spPr bwMode="gray">
          <a:xfrm>
            <a:off x="823913" y="6553200"/>
            <a:ext cx="43164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GB" altLang="sr-Latn-RS" sz="800" dirty="0">
                <a:solidFill>
                  <a:schemeClr val="bg1"/>
                </a:solidFill>
                <a:latin typeface="Calibri" pitchFamily="34" charset="0"/>
              </a:rPr>
              <a:t>© </a:t>
            </a:r>
            <a:r>
              <a:rPr lang="en-GB" altLang="sr-Latn-RS" sz="800" dirty="0" smtClean="0">
                <a:solidFill>
                  <a:schemeClr val="bg1"/>
                </a:solidFill>
                <a:latin typeface="Calibri" pitchFamily="34" charset="0"/>
              </a:rPr>
              <a:t>201</a:t>
            </a:r>
            <a:r>
              <a:rPr lang="hr-HR" altLang="sr-Latn-RS" sz="800" dirty="0" smtClean="0">
                <a:solidFill>
                  <a:schemeClr val="bg1"/>
                </a:solidFill>
                <a:latin typeface="Calibri" pitchFamily="34" charset="0"/>
              </a:rPr>
              <a:t>4 </a:t>
            </a:r>
            <a:r>
              <a:rPr lang="en-GB" altLang="sr-Latn-RS" sz="800" dirty="0" err="1" smtClean="0">
                <a:solidFill>
                  <a:schemeClr val="bg1"/>
                </a:solidFill>
                <a:latin typeface="Calibri" pitchFamily="34" charset="0"/>
              </a:rPr>
              <a:t>Ipsos</a:t>
            </a:r>
            <a:r>
              <a:rPr lang="en-GB" altLang="sr-Latn-RS" sz="800" dirty="0">
                <a:solidFill>
                  <a:schemeClr val="bg1"/>
                </a:solidFill>
                <a:latin typeface="Calibri" pitchFamily="34" charset="0"/>
              </a:rPr>
              <a:t>.  All rights reserved. Contains </a:t>
            </a:r>
            <a:r>
              <a:rPr lang="en-GB" altLang="sr-Latn-RS" sz="800" dirty="0" err="1">
                <a:solidFill>
                  <a:schemeClr val="bg1"/>
                </a:solidFill>
                <a:latin typeface="Calibri" pitchFamily="34" charset="0"/>
              </a:rPr>
              <a:t>Ipsos</a:t>
            </a:r>
            <a:r>
              <a:rPr lang="en-GB" altLang="sr-Latn-RS" sz="800" dirty="0">
                <a:solidFill>
                  <a:schemeClr val="bg1"/>
                </a:solidFill>
                <a:latin typeface="Calibri" pitchFamily="34" charset="0"/>
              </a:rPr>
              <a:t>' Confidential and Proprietary information </a:t>
            </a:r>
            <a:br>
              <a:rPr lang="en-GB" altLang="sr-Latn-RS" sz="800" dirty="0">
                <a:solidFill>
                  <a:schemeClr val="bg1"/>
                </a:solidFill>
                <a:latin typeface="Calibri" pitchFamily="34" charset="0"/>
              </a:rPr>
            </a:br>
            <a:r>
              <a:rPr lang="en-GB" altLang="sr-Latn-RS" sz="800" dirty="0">
                <a:solidFill>
                  <a:schemeClr val="bg1"/>
                </a:solidFill>
                <a:latin typeface="Calibri" pitchFamily="34" charset="0"/>
              </a:rPr>
              <a:t>and may not be disclosed or reproduced without the prior written consent of </a:t>
            </a:r>
            <a:r>
              <a:rPr lang="en-GB" altLang="sr-Latn-RS" sz="800" dirty="0" err="1">
                <a:solidFill>
                  <a:schemeClr val="bg1"/>
                </a:solidFill>
                <a:latin typeface="Calibri" pitchFamily="34" charset="0"/>
              </a:rPr>
              <a:t>Ipsos</a:t>
            </a:r>
            <a:r>
              <a:rPr lang="en-GB" altLang="sr-Latn-RS" sz="800" dirty="0">
                <a:solidFill>
                  <a:schemeClr val="bg1"/>
                </a:solidFill>
                <a:latin typeface="Calibri" pitchFamily="34" charset="0"/>
              </a:rPr>
              <a:t>.</a:t>
            </a:r>
            <a:endParaRPr lang="de-DE" altLang="sr-Latn-RS" dirty="0">
              <a:solidFill>
                <a:schemeClr val="bg1"/>
              </a:solidFill>
            </a:endParaRPr>
          </a:p>
        </p:txBody>
      </p:sp>
      <p:sp>
        <p:nvSpPr>
          <p:cNvPr id="31754" name="Text Box 6"/>
          <p:cNvSpPr txBox="1">
            <a:spLocks noChangeArrowheads="1"/>
          </p:cNvSpPr>
          <p:nvPr/>
        </p:nvSpPr>
        <p:spPr bwMode="white">
          <a:xfrm>
            <a:off x="276225" y="4140200"/>
            <a:ext cx="3816350"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r-HR" altLang="sr-Latn-RS" sz="2000" b="1" dirty="0" smtClean="0">
                <a:solidFill>
                  <a:schemeClr val="bg1"/>
                </a:solidFill>
                <a:latin typeface="Calibri" pitchFamily="34" charset="0"/>
              </a:rPr>
              <a:t>Pripremljeno za : </a:t>
            </a:r>
            <a:r>
              <a:rPr lang="hr-HR" altLang="sr-Latn-RS" sz="2000" dirty="0" smtClean="0">
                <a:solidFill>
                  <a:schemeClr val="bg1"/>
                </a:solidFill>
                <a:latin typeface="Calibri" pitchFamily="34" charset="0"/>
              </a:rPr>
              <a:t>AEM / UNICEF</a:t>
            </a:r>
            <a:endParaRPr lang="en-US" altLang="sr-Latn-RS" sz="2000" dirty="0">
              <a:solidFill>
                <a:schemeClr val="bg1"/>
              </a:solidFill>
              <a:latin typeface="Calibri" pitchFamily="34" charset="0"/>
            </a:endParaRPr>
          </a:p>
          <a:p>
            <a:pPr eaLnBrk="1" hangingPunct="1"/>
            <a:endParaRPr lang="en-US" altLang="sr-Latn-RS" sz="2000" dirty="0">
              <a:solidFill>
                <a:schemeClr val="bg1"/>
              </a:solidFill>
              <a:latin typeface="Calibri" pitchFamily="34" charset="0"/>
            </a:endParaRPr>
          </a:p>
          <a:p>
            <a:pPr eaLnBrk="1" hangingPunct="1"/>
            <a:r>
              <a:rPr lang="hr-HR" altLang="sr-Latn-RS" sz="2000" dirty="0" smtClean="0">
                <a:solidFill>
                  <a:schemeClr val="bg1"/>
                </a:solidFill>
                <a:latin typeface="Calibri" pitchFamily="34" charset="0"/>
              </a:rPr>
              <a:t>Studeni </a:t>
            </a:r>
            <a:r>
              <a:rPr lang="hr-HR" altLang="sr-Latn-RS" sz="2000" dirty="0">
                <a:solidFill>
                  <a:schemeClr val="bg1"/>
                </a:solidFill>
                <a:latin typeface="Calibri" pitchFamily="34" charset="0"/>
              </a:rPr>
              <a:t>2014.</a:t>
            </a:r>
            <a:endParaRPr lang="en-US" altLang="sr-Latn-RS" sz="2000" dirty="0">
              <a:solidFill>
                <a:schemeClr val="bg1"/>
              </a:solidFill>
            </a:endParaRPr>
          </a:p>
        </p:txBody>
      </p:sp>
      <p:pic>
        <p:nvPicPr>
          <p:cNvPr id="34" name="Picture 2" descr="Ipsos MediaCT"/>
          <p:cNvPicPr>
            <a:picLocks noChangeAspect="1" noChangeArrowheads="1"/>
          </p:cNvPicPr>
          <p:nvPr/>
        </p:nvPicPr>
        <p:blipFill>
          <a:blip r:embed="rId3" cstate="print">
            <a:biLevel thresh="25000"/>
            <a:extLst>
              <a:ext uri="{28A0092B-C50C-407E-A947-70E740481C1C}">
                <a14:useLocalDpi xmlns:a14="http://schemas.microsoft.com/office/drawing/2010/main" val="0"/>
              </a:ext>
            </a:extLst>
          </a:blip>
          <a:srcRect/>
          <a:stretch>
            <a:fillRect/>
          </a:stretch>
        </p:blipFill>
        <p:spPr bwMode="blackWhite">
          <a:xfrm>
            <a:off x="4276725" y="303861"/>
            <a:ext cx="46863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54796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niOkvir 1"/>
          <p:cNvSpPr txBox="1"/>
          <p:nvPr/>
        </p:nvSpPr>
        <p:spPr>
          <a:xfrm>
            <a:off x="238126" y="871121"/>
            <a:ext cx="8410574" cy="1754326"/>
          </a:xfrm>
          <a:prstGeom prst="rect">
            <a:avLst/>
          </a:prstGeom>
          <a:noFill/>
        </p:spPr>
        <p:txBody>
          <a:bodyPr wrap="square" rtlCol="0">
            <a:spAutoFit/>
          </a:bodyPr>
          <a:lstStyle/>
          <a:p>
            <a:r>
              <a:rPr lang="hr-HR" sz="1700" dirty="0" smtClean="0"/>
              <a:t>Navike gledanja televizije</a:t>
            </a:r>
          </a:p>
          <a:p>
            <a:pPr marL="285750" indent="-285750" algn="l">
              <a:buFont typeface="Arial" panose="020B0604020202020204" pitchFamily="34" charset="0"/>
              <a:buChar char="•"/>
            </a:pPr>
            <a:r>
              <a:rPr lang="hr-HR" sz="1300" dirty="0" smtClean="0"/>
              <a:t>Djeca u prosjeku dnevno provode između 1 i 3 sata ispred televizijskog ekrana.</a:t>
            </a:r>
          </a:p>
          <a:p>
            <a:pPr marL="285750" indent="-285750" algn="l">
              <a:buFont typeface="Arial" panose="020B0604020202020204" pitchFamily="34" charset="0"/>
              <a:buChar char="•"/>
            </a:pPr>
            <a:r>
              <a:rPr lang="hr-HR" sz="1300" dirty="0" smtClean="0"/>
              <a:t>Najgledaniji programski sadržaji su crtići, emisije za djecu i glazbene emisije koje se većinom prate u poslijepodnevnim i večernjim satima.</a:t>
            </a:r>
          </a:p>
          <a:p>
            <a:pPr marL="285750" indent="-285750" algn="l">
              <a:buFont typeface="Arial" panose="020B0604020202020204" pitchFamily="34" charset="0"/>
              <a:buChar char="•"/>
            </a:pPr>
            <a:r>
              <a:rPr lang="hr-HR" sz="1300" dirty="0" smtClean="0"/>
              <a:t>Djeci do 12 godina najdraži su crtani filmovi, dok su starijoj djeci najdraže sportske i glazbene emisije.</a:t>
            </a:r>
          </a:p>
          <a:p>
            <a:pPr marL="285750" indent="-285750" algn="l">
              <a:buFont typeface="Arial" panose="020B0604020202020204" pitchFamily="34" charset="0"/>
              <a:buChar char="•"/>
            </a:pPr>
            <a:r>
              <a:rPr lang="hr-HR" sz="1300" dirty="0" smtClean="0"/>
              <a:t>Televizija se najčešće gleda u dnevnom boravku, a emisije se prate na televiziji u trenutku prikazivanja. </a:t>
            </a:r>
          </a:p>
          <a:p>
            <a:pPr marL="285750" indent="-285750" algn="l">
              <a:buFont typeface="Arial" panose="020B0604020202020204" pitchFamily="34" charset="0"/>
              <a:buChar char="•"/>
            </a:pPr>
            <a:r>
              <a:rPr lang="hr-HR" sz="1300" dirty="0" smtClean="0"/>
              <a:t>Praćenje televizijskog programa većinom se provodi u krugu obitelji – s roditeljima i/ili bratom-sestrom. </a:t>
            </a:r>
          </a:p>
          <a:p>
            <a:pPr marL="285750" indent="-285750" algn="l">
              <a:buFont typeface="Arial" panose="020B0604020202020204" pitchFamily="34" charset="0"/>
              <a:buChar char="•"/>
            </a:pPr>
            <a:endParaRPr lang="hr-HR" sz="1300" dirty="0" smtClean="0"/>
          </a:p>
        </p:txBody>
      </p:sp>
      <p:sp>
        <p:nvSpPr>
          <p:cNvPr id="45058" name="Title 1"/>
          <p:cNvSpPr>
            <a:spLocks noGrp="1"/>
          </p:cNvSpPr>
          <p:nvPr>
            <p:ph type="title"/>
          </p:nvPr>
        </p:nvSpPr>
        <p:spPr bwMode="auto">
          <a:xfrm>
            <a:off x="838200" y="238125"/>
            <a:ext cx="8162925" cy="2778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eaLnBrk="1" hangingPunct="1"/>
            <a:r>
              <a:rPr lang="hr-HR" altLang="sr-Latn-RS" dirty="0" smtClean="0"/>
              <a:t>Upravljački sažetak </a:t>
            </a:r>
            <a:endParaRPr lang="en-US" altLang="sr-Latn-RS" dirty="0" smtClean="0"/>
          </a:p>
        </p:txBody>
      </p:sp>
      <p:sp>
        <p:nvSpPr>
          <p:cNvPr id="56323" name="Slide Number Placeholder 3"/>
          <p:cNvSpPr>
            <a:spLocks noGrp="1"/>
          </p:cNvSpPr>
          <p:nvPr>
            <p:ph type="sldNum" sz="quarter" idx="11"/>
          </p:nvPr>
        </p:nvSpPr>
        <p:spPr bwMode="auto">
          <a:xfrm>
            <a:off x="8689975" y="6565900"/>
            <a:ext cx="290513" cy="185738"/>
          </a:xfrm>
          <a:ln>
            <a:miter lim="800000"/>
            <a:headEnd/>
            <a:tailEnd/>
          </a:ln>
        </p:spPr>
        <p:txBody>
          <a:bodyPr vert="horz" numCol="1" compatLnSpc="1">
            <a:prstTxWarp prst="textNoShape">
              <a:avLst/>
            </a:prstTxWarp>
          </a:bodyPr>
          <a:lstStyle/>
          <a:p>
            <a:pPr fontAlgn="base">
              <a:spcBef>
                <a:spcPct val="0"/>
              </a:spcBef>
              <a:spcAft>
                <a:spcPct val="0"/>
              </a:spcAft>
              <a:defRPr/>
            </a:pPr>
            <a:fld id="{CE0D0D9F-8D33-4FB3-AB57-5BD7F60D0611}" type="slidenum">
              <a:rPr lang="de-DE"/>
              <a:pPr fontAlgn="base">
                <a:spcBef>
                  <a:spcPct val="0"/>
                </a:spcBef>
                <a:spcAft>
                  <a:spcPct val="0"/>
                </a:spcAft>
                <a:defRPr/>
              </a:pPr>
              <a:t>2</a:t>
            </a:fld>
            <a:endParaRPr lang="de-DE"/>
          </a:p>
        </p:txBody>
      </p:sp>
      <p:sp>
        <p:nvSpPr>
          <p:cNvPr id="7" name="Zaobljeni pravokutnik 6"/>
          <p:cNvSpPr/>
          <p:nvPr/>
        </p:nvSpPr>
        <p:spPr>
          <a:xfrm>
            <a:off x="238125" y="847725"/>
            <a:ext cx="8305800" cy="1657350"/>
          </a:xfrm>
          <a:prstGeom prst="roundRect">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14" name="TekstniOkvir 13"/>
          <p:cNvSpPr txBox="1"/>
          <p:nvPr/>
        </p:nvSpPr>
        <p:spPr>
          <a:xfrm>
            <a:off x="238125" y="2724150"/>
            <a:ext cx="8210550" cy="1554272"/>
          </a:xfrm>
          <a:prstGeom prst="rect">
            <a:avLst/>
          </a:prstGeom>
          <a:noFill/>
        </p:spPr>
        <p:txBody>
          <a:bodyPr wrap="square" rtlCol="0">
            <a:spAutoFit/>
          </a:bodyPr>
          <a:lstStyle/>
          <a:p>
            <a:r>
              <a:rPr lang="hr-HR" sz="1700" dirty="0"/>
              <a:t>Uključenost roditelja u odabir </a:t>
            </a:r>
            <a:r>
              <a:rPr lang="hr-HR" sz="1700" dirty="0" smtClean="0"/>
              <a:t>sadržaja koje </a:t>
            </a:r>
            <a:r>
              <a:rPr lang="hr-HR" sz="1700" dirty="0"/>
              <a:t>će dijete gledati na televiziji</a:t>
            </a:r>
          </a:p>
          <a:p>
            <a:pPr marL="285750" indent="-285750" algn="l">
              <a:buFont typeface="Arial" panose="020B0604020202020204" pitchFamily="34" charset="0"/>
              <a:buChar char="•"/>
            </a:pPr>
            <a:r>
              <a:rPr lang="hr-HR" sz="1300" dirty="0" smtClean="0"/>
              <a:t>60% roditelja često ili uvijek odlučuje o sadržaju kojeg će dijete gledati na televiziji. U nešto većoj mjeri odluke se donose za djecu mlađu od 12 godina. </a:t>
            </a:r>
          </a:p>
          <a:p>
            <a:pPr marL="285750" indent="-285750" algn="l">
              <a:buFont typeface="Arial" panose="020B0604020202020204" pitchFamily="34" charset="0"/>
              <a:buChar char="•"/>
            </a:pPr>
            <a:r>
              <a:rPr lang="hr-HR" sz="1300" dirty="0" smtClean="0"/>
              <a:t>Najvažnija smjernica u odluci može li dijete nešto gledati je primjerenost sadržaja dobi djeteta, dok su kvaliteta sadržaja i edukativni sadržaj manje važni kriteriji u toj odluci.</a:t>
            </a:r>
          </a:p>
          <a:p>
            <a:pPr marL="285750" indent="-285750" algn="l">
              <a:buFont typeface="Arial" panose="020B0604020202020204" pitchFamily="34" charset="0"/>
              <a:buChar char="•"/>
            </a:pPr>
            <a:r>
              <a:rPr lang="hr-HR" sz="1300" dirty="0" smtClean="0"/>
              <a:t>Roditelji koji se informiraju o primjerenosti sadržaja kojeg će prikazati djetetu najčešće to rade putem teleteksta.  </a:t>
            </a:r>
          </a:p>
          <a:p>
            <a:pPr marL="285750" indent="-285750" algn="l">
              <a:buFont typeface="Arial" panose="020B0604020202020204" pitchFamily="34" charset="0"/>
              <a:buChar char="•"/>
            </a:pPr>
            <a:endParaRPr lang="hr-HR" sz="1300" dirty="0" smtClean="0"/>
          </a:p>
        </p:txBody>
      </p:sp>
      <p:sp>
        <p:nvSpPr>
          <p:cNvPr id="15" name="TekstniOkvir 14"/>
          <p:cNvSpPr txBox="1"/>
          <p:nvPr/>
        </p:nvSpPr>
        <p:spPr>
          <a:xfrm>
            <a:off x="238125" y="4410075"/>
            <a:ext cx="8210549" cy="1554272"/>
          </a:xfrm>
          <a:prstGeom prst="rect">
            <a:avLst/>
          </a:prstGeom>
          <a:noFill/>
        </p:spPr>
        <p:txBody>
          <a:bodyPr wrap="square" rtlCol="0">
            <a:spAutoFit/>
          </a:bodyPr>
          <a:lstStyle/>
          <a:p>
            <a:r>
              <a:rPr lang="hr-HR" sz="1700" dirty="0" smtClean="0"/>
              <a:t>Upoznatost roditelja sa dobnim oznakama o primjerenosti sadržaja</a:t>
            </a:r>
          </a:p>
          <a:p>
            <a:pPr marL="285750" indent="-285750" algn="l">
              <a:buFont typeface="Arial" panose="020B0604020202020204" pitchFamily="34" charset="0"/>
              <a:buChar char="•"/>
            </a:pPr>
            <a:r>
              <a:rPr lang="hr-HR" sz="1300" dirty="0" smtClean="0"/>
              <a:t>89% roditelja primijetilo je oznaku o dobnoj primjerenosti programskog sadržaja.</a:t>
            </a:r>
          </a:p>
          <a:p>
            <a:pPr marL="285750" indent="-285750" algn="l">
              <a:buFont typeface="Arial" panose="020B0604020202020204" pitchFamily="34" charset="0"/>
              <a:buChar char="•"/>
            </a:pPr>
            <a:r>
              <a:rPr lang="hr-HR" sz="1300" dirty="0" smtClean="0"/>
              <a:t>Roditelji koji su primijetili oznaku, većinom su upoznati sa njenim značenjem, kao i sa korištenim dobnim oznakama u Hrvatskoj kojima se označava primjerenost sadržaja. </a:t>
            </a:r>
          </a:p>
          <a:p>
            <a:pPr marL="285750" indent="-285750" algn="l">
              <a:buFont typeface="Arial" panose="020B0604020202020204" pitchFamily="34" charset="0"/>
              <a:buChar char="•"/>
            </a:pPr>
            <a:r>
              <a:rPr lang="hr-HR" sz="1300" dirty="0" smtClean="0"/>
              <a:t>Brojčane oznaku prije i tijekom najpoželjniji su sustav označavanja dobne primjerenosti programskog sadržaja</a:t>
            </a:r>
          </a:p>
          <a:p>
            <a:pPr algn="l"/>
            <a:endParaRPr lang="hr-HR" sz="1300" dirty="0" smtClean="0"/>
          </a:p>
          <a:p>
            <a:pPr marL="285750" indent="-285750" algn="l">
              <a:buFont typeface="Arial" panose="020B0604020202020204" pitchFamily="34" charset="0"/>
              <a:buChar char="•"/>
            </a:pPr>
            <a:endParaRPr lang="hr-HR" sz="1300" dirty="0" smtClean="0"/>
          </a:p>
        </p:txBody>
      </p:sp>
      <p:sp>
        <p:nvSpPr>
          <p:cNvPr id="17" name="Zaobljeni pravokutnik 16"/>
          <p:cNvSpPr/>
          <p:nvPr/>
        </p:nvSpPr>
        <p:spPr>
          <a:xfrm>
            <a:off x="228600" y="2657475"/>
            <a:ext cx="8305800" cy="1514475"/>
          </a:xfrm>
          <a:prstGeom prst="roundRect">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18" name="Zaobljeni pravokutnik 17"/>
          <p:cNvSpPr/>
          <p:nvPr/>
        </p:nvSpPr>
        <p:spPr>
          <a:xfrm>
            <a:off x="238125" y="4324350"/>
            <a:ext cx="8305800" cy="1463386"/>
          </a:xfrm>
          <a:prstGeom prst="roundRect">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self-esteem-enhances-life.com/images/goalsett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799" y="9525"/>
            <a:ext cx="2233613" cy="1659785"/>
          </a:xfrm>
          <a:prstGeom prst="rect">
            <a:avLst/>
          </a:prstGeom>
          <a:noFill/>
          <a:extLst>
            <a:ext uri="{909E8E84-426E-40DD-AFC4-6F175D3DCCD1}">
              <a14:hiddenFill xmlns:a14="http://schemas.microsoft.com/office/drawing/2010/main">
                <a:solidFill>
                  <a:srgbClr val="FFFFFF"/>
                </a:solidFill>
              </a14:hiddenFill>
            </a:ext>
          </a:extLst>
        </p:spPr>
      </p:pic>
      <p:sp>
        <p:nvSpPr>
          <p:cNvPr id="2" name="Naslov 1"/>
          <p:cNvSpPr>
            <a:spLocks noGrp="1"/>
          </p:cNvSpPr>
          <p:nvPr>
            <p:ph type="title"/>
          </p:nvPr>
        </p:nvSpPr>
        <p:spPr>
          <a:xfrm>
            <a:off x="838800" y="257299"/>
            <a:ext cx="8162325" cy="276999"/>
          </a:xfrm>
        </p:spPr>
        <p:txBody>
          <a:bodyPr/>
          <a:lstStyle/>
          <a:p>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3</a:t>
            </a:fld>
            <a:endParaRPr lang="de-DE" dirty="0"/>
          </a:p>
        </p:txBody>
      </p:sp>
      <p:pic>
        <p:nvPicPr>
          <p:cNvPr id="2050" name="Picture 2" descr="http://ts2.mm.bing.net/th?id=HN.608015679801328416&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450" y="3417570"/>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3"/>
          <p:cNvSpPr txBox="1">
            <a:spLocks noChangeArrowheads="1"/>
          </p:cNvSpPr>
          <p:nvPr/>
        </p:nvSpPr>
        <p:spPr bwMode="auto">
          <a:xfrm>
            <a:off x="333376" y="3995178"/>
            <a:ext cx="5934074" cy="1968653"/>
          </a:xfrm>
          <a:prstGeom prst="rect">
            <a:avLst/>
          </a:prstGeom>
          <a:noFill/>
          <a:ln>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bodyPr>
          <a:lstStyle>
            <a:lvl1pPr marL="180975" indent="-180975" algn="l" rtl="0" eaLnBrk="0" fontAlgn="base" hangingPunct="0">
              <a:lnSpc>
                <a:spcPct val="90000"/>
              </a:lnSpc>
              <a:spcBef>
                <a:spcPct val="50000"/>
              </a:spcBef>
              <a:spcAft>
                <a:spcPct val="0"/>
              </a:spcAft>
              <a:buFont typeface="Wingdings" pitchFamily="2" charset="2"/>
              <a:buChar char="§"/>
              <a:defRPr>
                <a:solidFill>
                  <a:schemeClr val="tx1"/>
                </a:solidFill>
                <a:latin typeface="+mn-lt"/>
                <a:ea typeface="+mn-ea"/>
                <a:cs typeface="+mn-cs"/>
              </a:defRPr>
            </a:lvl1pPr>
            <a:lvl2pPr marL="630238" indent="-268288" algn="l" rtl="0" eaLnBrk="0" fontAlgn="base" hangingPunct="0">
              <a:lnSpc>
                <a:spcPct val="90000"/>
              </a:lnSpc>
              <a:spcBef>
                <a:spcPct val="50000"/>
              </a:spcBef>
              <a:spcAft>
                <a:spcPct val="0"/>
              </a:spcAft>
              <a:buFont typeface="Wingdings" pitchFamily="2" charset="2"/>
              <a:buChar char="ð"/>
              <a:defRPr sz="1600">
                <a:solidFill>
                  <a:schemeClr val="tx1"/>
                </a:solidFill>
                <a:latin typeface="+mn-lt"/>
              </a:defRPr>
            </a:lvl2pPr>
            <a:lvl3pPr marL="990600" indent="-180975" algn="l" rtl="0" eaLnBrk="0" fontAlgn="base" hangingPunct="0">
              <a:lnSpc>
                <a:spcPct val="90000"/>
              </a:lnSpc>
              <a:spcBef>
                <a:spcPct val="50000"/>
              </a:spcBef>
              <a:spcAft>
                <a:spcPct val="0"/>
              </a:spcAft>
              <a:buFont typeface="Calibri" pitchFamily="34" charset="0"/>
              <a:buChar char="̶"/>
              <a:defRPr sz="1400">
                <a:solidFill>
                  <a:schemeClr val="tx1"/>
                </a:solidFill>
                <a:latin typeface="+mn-lt"/>
              </a:defRPr>
            </a:lvl3pPr>
            <a:lvl4pPr marL="1443038" indent="-185738" algn="l" rtl="0" eaLnBrk="0" fontAlgn="base" hangingPunct="0">
              <a:lnSpc>
                <a:spcPct val="90000"/>
              </a:lnSpc>
              <a:spcBef>
                <a:spcPct val="50000"/>
              </a:spcBef>
              <a:spcAft>
                <a:spcPct val="0"/>
              </a:spcAft>
              <a:buFont typeface="Wingdings" pitchFamily="2" charset="2"/>
              <a:buChar char="§"/>
              <a:defRPr sz="1200">
                <a:solidFill>
                  <a:schemeClr val="tx1"/>
                </a:solidFill>
                <a:latin typeface="+mn-lt"/>
              </a:defRPr>
            </a:lvl4pPr>
            <a:lvl5pPr marL="1797050" indent="-174625" algn="l" rtl="0" eaLnBrk="0" fontAlgn="base" hangingPunct="0">
              <a:lnSpc>
                <a:spcPct val="90000"/>
              </a:lnSpc>
              <a:spcBef>
                <a:spcPct val="50000"/>
              </a:spcBef>
              <a:spcAft>
                <a:spcPct val="0"/>
              </a:spcAft>
              <a:buFont typeface="Wingdings" pitchFamily="2" charset="2"/>
              <a:buChar char="§"/>
              <a:defRPr sz="1000">
                <a:solidFill>
                  <a:schemeClr val="tx1"/>
                </a:solidFill>
                <a:latin typeface="+mn-lt"/>
              </a:defRPr>
            </a:lvl5pPr>
            <a:lvl6pPr marL="22542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6pPr>
            <a:lvl7pPr marL="27114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7pPr>
            <a:lvl8pPr marL="31686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8pPr>
            <a:lvl9pPr marL="3625850" indent="-174625" algn="l" rtl="0" fontAlgn="base">
              <a:lnSpc>
                <a:spcPct val="90000"/>
              </a:lnSpc>
              <a:spcBef>
                <a:spcPct val="50000"/>
              </a:spcBef>
              <a:spcAft>
                <a:spcPct val="0"/>
              </a:spcAft>
              <a:buFont typeface="Wingdings" pitchFamily="2" charset="2"/>
              <a:buChar char="§"/>
              <a:defRPr sz="1000">
                <a:solidFill>
                  <a:schemeClr val="tx1"/>
                </a:solidFill>
                <a:latin typeface="+mn-lt"/>
              </a:defRPr>
            </a:lvl9pPr>
          </a:lstStyle>
          <a:p>
            <a:pPr marL="0" marR="0" lvl="0" indent="0" defTabSz="914400" rtl="0" eaLnBrk="1" fontAlgn="base" latinLnBrk="0" hangingPunct="1">
              <a:lnSpc>
                <a:spcPct val="90000"/>
              </a:lnSpc>
              <a:spcBef>
                <a:spcPct val="20000"/>
              </a:spcBef>
              <a:spcAft>
                <a:spcPct val="0"/>
              </a:spcAft>
              <a:buClrTx/>
              <a:buSzTx/>
              <a:buNone/>
              <a:tabLst>
                <a:tab pos="1795463" algn="l"/>
              </a:tabLst>
              <a:defRPr/>
            </a:pPr>
            <a:endParaRPr kumimoji="0" lang="hr-HR" altLang="sr-Latn-RS" sz="1600" b="0" i="0" u="none" strike="noStrike" kern="0" cap="none" spc="0" normalizeH="0" baseline="0" noProof="0" dirty="0" smtClean="0">
              <a:ln>
                <a:noFill/>
              </a:ln>
              <a:solidFill>
                <a:srgbClr val="1F497D"/>
              </a:solidFill>
              <a:effectLst/>
              <a:uLnTx/>
              <a:uFillTx/>
              <a:latin typeface="Calibri"/>
            </a:endParaRPr>
          </a:p>
        </p:txBody>
      </p:sp>
      <p:sp>
        <p:nvSpPr>
          <p:cNvPr id="3" name="Zaobljeni pravokutnik 2"/>
          <p:cNvSpPr/>
          <p:nvPr/>
        </p:nvSpPr>
        <p:spPr>
          <a:xfrm>
            <a:off x="1153390" y="1578624"/>
            <a:ext cx="5692269" cy="2879742"/>
          </a:xfrm>
          <a:prstGeom prst="roundRect">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5" name="Rectangle 4"/>
          <p:cNvSpPr/>
          <p:nvPr/>
        </p:nvSpPr>
        <p:spPr>
          <a:xfrm>
            <a:off x="1527570" y="1772118"/>
            <a:ext cx="4572000" cy="2677656"/>
          </a:xfrm>
          <a:prstGeom prst="rect">
            <a:avLst/>
          </a:prstGeom>
        </p:spPr>
        <p:txBody>
          <a:bodyPr>
            <a:spAutoFit/>
          </a:bodyPr>
          <a:lstStyle/>
          <a:p>
            <a:pPr lvl="1">
              <a:spcBef>
                <a:spcPct val="20000"/>
              </a:spcBef>
              <a:tabLst>
                <a:tab pos="1795463" algn="l"/>
              </a:tabLst>
            </a:pPr>
            <a:r>
              <a:rPr lang="hr-HR" altLang="sr-Latn-RS" b="0" kern="0" dirty="0">
                <a:solidFill>
                  <a:srgbClr val="1F497D"/>
                </a:solidFill>
                <a:latin typeface="Calibri"/>
              </a:rPr>
              <a:t>Metodologija: </a:t>
            </a:r>
          </a:p>
          <a:p>
            <a:pPr lvl="1">
              <a:spcBef>
                <a:spcPct val="20000"/>
              </a:spcBef>
              <a:buFont typeface="Wingdings" pitchFamily="2" charset="2"/>
              <a:buChar char="§"/>
            </a:pPr>
            <a:r>
              <a:rPr lang="hr-HR" altLang="sr-Latn-RS" b="0" kern="0" dirty="0">
                <a:solidFill>
                  <a:srgbClr val="1F497D"/>
                </a:solidFill>
                <a:latin typeface="Calibri"/>
              </a:rPr>
              <a:t>Ad-hoc istraživanje metodom telefonske ankete posredstvom Ipsos Puls CATI (</a:t>
            </a:r>
            <a:r>
              <a:rPr lang="en-US" altLang="sr-Latn-RS" b="0" kern="0" dirty="0">
                <a:solidFill>
                  <a:srgbClr val="1F497D"/>
                </a:solidFill>
                <a:latin typeface="Calibri"/>
              </a:rPr>
              <a:t>Computer-Assisted Telephone Interviewing</a:t>
            </a:r>
            <a:r>
              <a:rPr lang="hr-HR" altLang="sr-Latn-RS" b="0" kern="0" dirty="0">
                <a:solidFill>
                  <a:srgbClr val="1F497D"/>
                </a:solidFill>
                <a:latin typeface="Calibri"/>
              </a:rPr>
              <a:t>) sustava</a:t>
            </a:r>
          </a:p>
          <a:p>
            <a:pPr marL="742950" lvl="1" indent="-285750">
              <a:lnSpc>
                <a:spcPct val="90000"/>
              </a:lnSpc>
              <a:spcBef>
                <a:spcPct val="20000"/>
              </a:spcBef>
              <a:buFont typeface="Wingdings" pitchFamily="2" charset="2"/>
              <a:buChar char="§"/>
              <a:tabLst>
                <a:tab pos="1795463" algn="l"/>
              </a:tabLst>
              <a:defRPr/>
            </a:pPr>
            <a:r>
              <a:rPr lang="hr-HR" altLang="sr-Latn-RS" b="0" kern="0" dirty="0">
                <a:solidFill>
                  <a:srgbClr val="1F497D"/>
                </a:solidFill>
                <a:latin typeface="Calibri"/>
              </a:rPr>
              <a:t>Ispitanici: roditelji koji imaju djecu u dobi do 17 godina</a:t>
            </a:r>
          </a:p>
          <a:p>
            <a:pPr marL="742950" lvl="1" indent="-285750">
              <a:lnSpc>
                <a:spcPct val="90000"/>
              </a:lnSpc>
              <a:spcBef>
                <a:spcPct val="20000"/>
              </a:spcBef>
              <a:buFont typeface="Wingdings" pitchFamily="2" charset="2"/>
              <a:buChar char="§"/>
              <a:tabLst>
                <a:tab pos="1795463" algn="l"/>
              </a:tabLst>
              <a:defRPr/>
            </a:pPr>
            <a:r>
              <a:rPr lang="hr-HR" altLang="sr-Latn-RS" b="0" kern="0" dirty="0">
                <a:solidFill>
                  <a:srgbClr val="1F497D"/>
                </a:solidFill>
                <a:latin typeface="Calibri"/>
              </a:rPr>
              <a:t>N=1000 roditelja (1.561 djece)</a:t>
            </a:r>
          </a:p>
          <a:p>
            <a:pPr marL="742950" lvl="1" indent="-285750">
              <a:lnSpc>
                <a:spcPct val="90000"/>
              </a:lnSpc>
              <a:spcBef>
                <a:spcPct val="20000"/>
              </a:spcBef>
              <a:buFont typeface="Wingdings" pitchFamily="2" charset="2"/>
              <a:buChar char="§"/>
              <a:tabLst>
                <a:tab pos="1795463" algn="l"/>
              </a:tabLst>
              <a:defRPr/>
            </a:pPr>
            <a:r>
              <a:rPr lang="hr-HR" altLang="sr-Latn-RS" b="0" kern="0" dirty="0">
                <a:solidFill>
                  <a:srgbClr val="1F497D"/>
                </a:solidFill>
              </a:rPr>
              <a:t>Istraživanje je provedeno u listopadu, 2014. </a:t>
            </a:r>
          </a:p>
          <a:p>
            <a:pPr lvl="0">
              <a:lnSpc>
                <a:spcPct val="90000"/>
              </a:lnSpc>
              <a:spcBef>
                <a:spcPct val="20000"/>
              </a:spcBef>
              <a:tabLst>
                <a:tab pos="1795463" algn="l"/>
              </a:tabLst>
              <a:defRPr/>
            </a:pPr>
            <a:endParaRPr lang="hr-HR" altLang="sr-Latn-RS" b="0" kern="0" dirty="0">
              <a:solidFill>
                <a:srgbClr val="1F497D"/>
              </a:solidFill>
              <a:latin typeface="Calibri"/>
            </a:endParaRPr>
          </a:p>
        </p:txBody>
      </p:sp>
    </p:spTree>
    <p:extLst>
      <p:ext uri="{BB962C8B-B14F-4D97-AF65-F5344CB8AC3E}">
        <p14:creationId xmlns:p14="http://schemas.microsoft.com/office/powerpoint/2010/main" val="878810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Naslov 1"/>
          <p:cNvSpPr>
            <a:spLocks noGrp="1"/>
          </p:cNvSpPr>
          <p:nvPr>
            <p:ph type="ctrTitle"/>
          </p:nvPr>
        </p:nvSpPr>
        <p:spPr bwMode="auto">
          <a:xfrm>
            <a:off x="144463" y="3186113"/>
            <a:ext cx="4416425" cy="4937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eaLnBrk="1" hangingPunct="1"/>
            <a:r>
              <a:rPr lang="hr-HR" altLang="sr-Latn-RS" smtClean="0"/>
              <a:t>Rezultati istraživanja</a:t>
            </a:r>
            <a:endParaRPr lang="en-US" altLang="sr-Latn-RS" smtClean="0"/>
          </a:p>
        </p:txBody>
      </p:sp>
      <p:sp>
        <p:nvSpPr>
          <p:cNvPr id="47107" name="Rezervirano mjesto broja slajda 3"/>
          <p:cNvSpPr txBox="1">
            <a:spLocks noGrp="1"/>
          </p:cNvSpPr>
          <p:nvPr/>
        </p:nvSpPr>
        <p:spPr bwMode="auto">
          <a:xfrm>
            <a:off x="8902700" y="6569075"/>
            <a:ext cx="77788"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algn="r" eaLnBrk="1" hangingPunct="1"/>
            <a:fld id="{3567FC0C-F3D7-4485-9FC5-EC895D4DF626}" type="slidenum">
              <a:rPr lang="de-DE" altLang="sr-Latn-RS" sz="1200"/>
              <a:pPr algn="r" eaLnBrk="1" hangingPunct="1"/>
              <a:t>4</a:t>
            </a:fld>
            <a:endParaRPr lang="de-DE" altLang="sr-Latn-RS" sz="1200"/>
          </a:p>
        </p:txBody>
      </p:sp>
      <p:sp>
        <p:nvSpPr>
          <p:cNvPr id="47108" name="Oval 2"/>
          <p:cNvSpPr>
            <a:spLocks noChangeArrowheads="1"/>
          </p:cNvSpPr>
          <p:nvPr/>
        </p:nvSpPr>
        <p:spPr bwMode="auto">
          <a:xfrm>
            <a:off x="3221038" y="784225"/>
            <a:ext cx="1079500" cy="1079500"/>
          </a:xfrm>
          <a:prstGeom prst="ellipse">
            <a:avLst/>
          </a:prstGeom>
          <a:gradFill rotWithShape="1">
            <a:gsLst>
              <a:gs pos="0">
                <a:srgbClr val="CC0000"/>
              </a:gs>
              <a:gs pos="100000">
                <a:srgbClr val="CD0404"/>
              </a:gs>
            </a:gsLst>
            <a:path path="rect">
              <a:fillToRect r="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eaLnBrk="1" hangingPunct="1"/>
            <a:r>
              <a:rPr lang="hr-HR" altLang="sr-Latn-RS" sz="7200" dirty="0" smtClean="0">
                <a:solidFill>
                  <a:srgbClr val="F0F0F5"/>
                </a:solidFill>
              </a:rPr>
              <a:t>3</a:t>
            </a:r>
            <a:endParaRPr lang="en-US" altLang="sr-Latn-RS" sz="1800" b="0" dirty="0">
              <a:latin typeface="Arial" charset="0"/>
            </a:endParaRPr>
          </a:p>
        </p:txBody>
      </p:sp>
      <p:pic>
        <p:nvPicPr>
          <p:cNvPr id="47109" name="Picture 27" descr="Dealership-Advertising-measure-resul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5875" y="2105025"/>
            <a:ext cx="150812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Naslov 1"/>
          <p:cNvSpPr>
            <a:spLocks noGrp="1"/>
          </p:cNvSpPr>
          <p:nvPr>
            <p:ph type="ctrTitle"/>
          </p:nvPr>
        </p:nvSpPr>
        <p:spPr bwMode="auto">
          <a:xfrm>
            <a:off x="144463" y="2934371"/>
            <a:ext cx="4416425" cy="9971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eaLnBrk="1" hangingPunct="1"/>
            <a:r>
              <a:rPr lang="hr-HR" altLang="sr-Latn-RS" dirty="0" smtClean="0"/>
              <a:t>Gledateljske navike djece </a:t>
            </a:r>
            <a:endParaRPr lang="en-US" altLang="sr-Latn-RS" dirty="0" smtClean="0"/>
          </a:p>
        </p:txBody>
      </p:sp>
      <p:sp>
        <p:nvSpPr>
          <p:cNvPr id="47107" name="Rezervirano mjesto broja slajda 3"/>
          <p:cNvSpPr txBox="1">
            <a:spLocks noGrp="1"/>
          </p:cNvSpPr>
          <p:nvPr/>
        </p:nvSpPr>
        <p:spPr bwMode="auto">
          <a:xfrm>
            <a:off x="8902700" y="6569075"/>
            <a:ext cx="77788"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algn="r" eaLnBrk="1" hangingPunct="1"/>
            <a:fld id="{3567FC0C-F3D7-4485-9FC5-EC895D4DF626}" type="slidenum">
              <a:rPr lang="de-DE" altLang="sr-Latn-RS" sz="1200"/>
              <a:pPr algn="r" eaLnBrk="1" hangingPunct="1"/>
              <a:t>5</a:t>
            </a:fld>
            <a:endParaRPr lang="de-DE" altLang="sr-Latn-RS" sz="1200"/>
          </a:p>
        </p:txBody>
      </p:sp>
      <p:sp>
        <p:nvSpPr>
          <p:cNvPr id="47108" name="Oval 2"/>
          <p:cNvSpPr>
            <a:spLocks noChangeArrowheads="1"/>
          </p:cNvSpPr>
          <p:nvPr/>
        </p:nvSpPr>
        <p:spPr bwMode="auto">
          <a:xfrm>
            <a:off x="3221038" y="784225"/>
            <a:ext cx="1236662" cy="1079500"/>
          </a:xfrm>
          <a:prstGeom prst="ellipse">
            <a:avLst/>
          </a:prstGeom>
          <a:gradFill rotWithShape="1">
            <a:gsLst>
              <a:gs pos="0">
                <a:srgbClr val="CC0000"/>
              </a:gs>
              <a:gs pos="100000">
                <a:srgbClr val="CD0404"/>
              </a:gs>
            </a:gsLst>
            <a:path path="rect">
              <a:fillToRect r="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eaLnBrk="1" hangingPunct="1"/>
            <a:r>
              <a:rPr lang="hr-HR" altLang="sr-Latn-RS" sz="6600" dirty="0" smtClean="0">
                <a:solidFill>
                  <a:srgbClr val="F0F0F5"/>
                </a:solidFill>
              </a:rPr>
              <a:t>3.1</a:t>
            </a:r>
            <a:endParaRPr lang="en-US" altLang="sr-Latn-RS" sz="6600" b="0" dirty="0">
              <a:latin typeface="Arial" charset="0"/>
            </a:endParaRPr>
          </a:p>
        </p:txBody>
      </p:sp>
      <p:pic>
        <p:nvPicPr>
          <p:cNvPr id="4098" name="Picture 2" descr="http://www.n24.ba/slike/Magazin/Zdravlje/kid-watching-tv.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9525" y="2119312"/>
            <a:ext cx="1514473" cy="122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93819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783382" y="247127"/>
            <a:ext cx="7798644" cy="276999"/>
          </a:xfrm>
        </p:spPr>
        <p:txBody>
          <a:bodyPr/>
          <a:lstStyle/>
          <a:p>
            <a:r>
              <a:rPr lang="hr-HR" dirty="0" smtClean="0"/>
              <a:t>Djeca – struktura uzorka</a:t>
            </a:r>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6</a:t>
            </a:fld>
            <a:endParaRPr lang="de-DE" dirty="0"/>
          </a:p>
        </p:txBody>
      </p:sp>
      <p:graphicFrame>
        <p:nvGraphicFramePr>
          <p:cNvPr id="26" name="Group 1128"/>
          <p:cNvGraphicFramePr>
            <a:graphicFrameLocks/>
          </p:cNvGraphicFramePr>
          <p:nvPr>
            <p:extLst>
              <p:ext uri="{D42A27DB-BD31-4B8C-83A1-F6EECF244321}">
                <p14:modId xmlns:p14="http://schemas.microsoft.com/office/powerpoint/2010/main" val="4014065258"/>
              </p:ext>
            </p:extLst>
          </p:nvPr>
        </p:nvGraphicFramePr>
        <p:xfrm>
          <a:off x="1828800" y="1343024"/>
          <a:ext cx="4962525" cy="2900345"/>
        </p:xfrm>
        <a:graphic>
          <a:graphicData uri="http://schemas.openxmlformats.org/drawingml/2006/table">
            <a:tbl>
              <a:tblPr/>
              <a:tblGrid>
                <a:gridCol w="1600513"/>
                <a:gridCol w="2004821"/>
                <a:gridCol w="668669"/>
                <a:gridCol w="688522"/>
              </a:tblGrid>
              <a:tr h="417965">
                <a:tc gridSpan="2">
                  <a:txBody>
                    <a:bodyPr/>
                    <a:lstStyle>
                      <a:lvl1pPr marL="0" algn="l" defTabSz="914400" rtl="0" eaLnBrk="0" latinLnBrk="0" hangingPunct="0">
                        <a:spcBef>
                          <a:spcPct val="50000"/>
                        </a:spcBef>
                        <a:tabLst>
                          <a:tab pos="539750" algn="l"/>
                        </a:tabLst>
                        <a:defRPr sz="1600" kern="1200">
                          <a:solidFill>
                            <a:schemeClr val="tx1"/>
                          </a:solidFill>
                          <a:latin typeface="Calibri" pitchFamily="34" charset="0"/>
                        </a:defRPr>
                      </a:lvl1pPr>
                      <a:lvl2pPr marL="742950" indent="-285750" algn="l" defTabSz="914400" rtl="0" eaLnBrk="0" latinLnBrk="0" hangingPunct="0">
                        <a:spcBef>
                          <a:spcPct val="50000"/>
                        </a:spcBef>
                        <a:tabLst>
                          <a:tab pos="539750" algn="l"/>
                        </a:tabLst>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tabLst>
                          <a:tab pos="539750" algn="l"/>
                        </a:tabLst>
                        <a:defRPr sz="1200" kern="1200">
                          <a:solidFill>
                            <a:schemeClr val="tx1"/>
                          </a:solidFill>
                          <a:latin typeface="Calibri" pitchFamily="34" charset="0"/>
                        </a:defRPr>
                      </a:lvl3pPr>
                      <a:lvl4pPr marL="1600200" indent="-228600" algn="l" defTabSz="914400" rtl="0" eaLnBrk="0" latinLnBrk="0" hangingPunct="0">
                        <a:spcBef>
                          <a:spcPct val="50000"/>
                        </a:spcBef>
                        <a:tabLst>
                          <a:tab pos="539750" algn="l"/>
                        </a:tabLst>
                        <a:defRPr sz="1000" kern="1200">
                          <a:solidFill>
                            <a:schemeClr val="tx1"/>
                          </a:solidFill>
                          <a:latin typeface="Calibri" pitchFamily="34" charset="0"/>
                        </a:defRPr>
                      </a:lvl4pPr>
                      <a:lvl5pPr marL="2057400" indent="-228600" algn="l" defTabSz="914400" rtl="0" eaLnBrk="0" latinLnBrk="0" hangingPunct="0">
                        <a:spcBef>
                          <a:spcPct val="50000"/>
                        </a:spcBef>
                        <a:tabLst>
                          <a:tab pos="539750" algn="l"/>
                        </a:tabLst>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Pct val="80000"/>
                        <a:buFont typeface="Wingdings" pitchFamily="2" charset="2"/>
                        <a:buNone/>
                        <a:tabLst>
                          <a:tab pos="539750" algn="l"/>
                        </a:tabLst>
                      </a:pPr>
                      <a:endParaRPr kumimoji="0" lang="hr-HR" altLang="sr-Latn-RS" sz="1200" b="0" i="0" u="none" strike="noStrike" cap="none" normalizeH="0" baseline="0" dirty="0" smtClean="0">
                        <a:ln>
                          <a:noFill/>
                        </a:ln>
                        <a:solidFill>
                          <a:schemeClr val="bg2"/>
                        </a:solidFill>
                        <a:effectLst/>
                        <a:latin typeface="Calibri" pitchFamily="34" charset="0"/>
                      </a:endParaRPr>
                    </a:p>
                  </a:txBody>
                  <a:tcPr marL="90000" marR="90000" marT="35997" marB="35997" anchor="ctr" horzOverflow="overflow">
                    <a:lnL>
                      <a:noFill/>
                    </a:lnL>
                    <a:lnR w="28575" cap="flat" cmpd="sng" algn="ctr">
                      <a:solidFill>
                        <a:srgbClr val="1F497D"/>
                      </a:solidFill>
                      <a:prstDash val="solid"/>
                      <a:round/>
                      <a:headEnd type="none" w="med" len="med"/>
                      <a:tailEnd type="none" w="med" len="med"/>
                    </a:lnR>
                    <a:lnT>
                      <a:noFill/>
                    </a:lnT>
                    <a:lnB w="12700" cap="flat" cmpd="sng" algn="ctr">
                      <a:solidFill>
                        <a:srgbClr val="1F497D"/>
                      </a:solidFill>
                      <a:prstDash val="solid"/>
                      <a:round/>
                      <a:headEnd type="none" w="med" len="med"/>
                      <a:tailEnd type="none" w="med" len="med"/>
                    </a:lnB>
                    <a:lnTlToBr>
                      <a:noFill/>
                    </a:lnTlToBr>
                    <a:lnBlToTr>
                      <a:noFill/>
                    </a:lnBlToTr>
                    <a:noFill/>
                  </a:tcPr>
                </a:tc>
                <a:tc hMerge="1">
                  <a:txBody>
                    <a:bodyPr/>
                    <a:lstStyle/>
                    <a:p>
                      <a:endParaRPr lang="hr-HR"/>
                    </a:p>
                  </a:txBody>
                  <a:tcPr/>
                </a:tc>
                <a:tc gridSpan="2">
                  <a:txBody>
                    <a:bodyPr/>
                    <a:lstStyle>
                      <a:lvl1pPr marL="0" algn="l" defTabSz="914400" rtl="0" eaLnBrk="0" latinLnBrk="0" hangingPunct="0">
                        <a:spcBef>
                          <a:spcPct val="50000"/>
                        </a:spcBef>
                        <a:tabLst>
                          <a:tab pos="539750" algn="l"/>
                        </a:tabLst>
                        <a:defRPr sz="1600" kern="1200">
                          <a:solidFill>
                            <a:schemeClr val="tx1"/>
                          </a:solidFill>
                          <a:latin typeface="Calibri" pitchFamily="34" charset="0"/>
                        </a:defRPr>
                      </a:lvl1pPr>
                      <a:lvl2pPr marL="742950" indent="-285750" algn="l" defTabSz="914400" rtl="0" eaLnBrk="0" latinLnBrk="0" hangingPunct="0">
                        <a:spcBef>
                          <a:spcPct val="50000"/>
                        </a:spcBef>
                        <a:tabLst>
                          <a:tab pos="539750" algn="l"/>
                        </a:tabLst>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tabLst>
                          <a:tab pos="539750" algn="l"/>
                        </a:tabLst>
                        <a:defRPr sz="1200" kern="1200">
                          <a:solidFill>
                            <a:schemeClr val="tx1"/>
                          </a:solidFill>
                          <a:latin typeface="Calibri" pitchFamily="34" charset="0"/>
                        </a:defRPr>
                      </a:lvl3pPr>
                      <a:lvl4pPr marL="1600200" indent="-228600" algn="l" defTabSz="914400" rtl="0" eaLnBrk="0" latinLnBrk="0" hangingPunct="0">
                        <a:spcBef>
                          <a:spcPct val="50000"/>
                        </a:spcBef>
                        <a:tabLst>
                          <a:tab pos="539750" algn="l"/>
                        </a:tabLst>
                        <a:defRPr sz="1000" kern="1200">
                          <a:solidFill>
                            <a:schemeClr val="tx1"/>
                          </a:solidFill>
                          <a:latin typeface="Calibri" pitchFamily="34" charset="0"/>
                        </a:defRPr>
                      </a:lvl4pPr>
                      <a:lvl5pPr marL="2057400" indent="-228600" algn="l" defTabSz="914400" rtl="0" eaLnBrk="0" latinLnBrk="0" hangingPunct="0">
                        <a:spcBef>
                          <a:spcPct val="50000"/>
                        </a:spcBef>
                        <a:tabLst>
                          <a:tab pos="539750" algn="l"/>
                        </a:tabLst>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Pct val="80000"/>
                        <a:buFont typeface="Wingdings" pitchFamily="2" charset="2"/>
                        <a:buNone/>
                        <a:tabLst>
                          <a:tab pos="539750" algn="l"/>
                        </a:tabLst>
                      </a:pPr>
                      <a:r>
                        <a:rPr kumimoji="0" lang="hr-HR" altLang="sr-Latn-RS" sz="1200" b="1" i="0" u="none" strike="noStrike" cap="none" normalizeH="0" baseline="0" dirty="0" smtClean="0">
                          <a:ln>
                            <a:noFill/>
                          </a:ln>
                          <a:solidFill>
                            <a:schemeClr val="tx1"/>
                          </a:solidFill>
                          <a:effectLst/>
                          <a:latin typeface="Calibri" pitchFamily="34" charset="0"/>
                        </a:rPr>
                        <a:t>CIJELI UZORAK</a:t>
                      </a:r>
                      <a:endParaRPr kumimoji="0" lang="en-US" altLang="sr-Latn-RS" sz="1200" b="1" i="0" u="none" strike="noStrike" cap="none" normalizeH="0" baseline="0" dirty="0" smtClean="0">
                        <a:ln>
                          <a:noFill/>
                        </a:ln>
                        <a:solidFill>
                          <a:schemeClr val="tx1"/>
                        </a:solidFill>
                        <a:effectLst/>
                        <a:latin typeface="Calibri" pitchFamily="34" charset="0"/>
                      </a:endParaRPr>
                    </a:p>
                  </a:txBody>
                  <a:tcPr marL="90000" marR="90000" marT="35997" marB="35997" anchor="ctr" horzOverflow="overflow">
                    <a:lnL w="28575" cap="flat" cmpd="sng" algn="ctr">
                      <a:solidFill>
                        <a:srgbClr val="1F497D"/>
                      </a:solidFill>
                      <a:prstDash val="solid"/>
                      <a:round/>
                      <a:headEnd type="none" w="med" len="med"/>
                      <a:tailEnd type="none" w="med" len="med"/>
                    </a:lnL>
                    <a:lnR>
                      <a:noFill/>
                    </a:lnR>
                    <a:lnT>
                      <a:noFill/>
                    </a:lnT>
                    <a:lnB w="12700" cap="flat" cmpd="sng" algn="ctr">
                      <a:solidFill>
                        <a:srgbClr val="1F497D"/>
                      </a:solidFill>
                      <a:prstDash val="solid"/>
                      <a:round/>
                      <a:headEnd type="none" w="med" len="med"/>
                      <a:tailEnd type="none" w="med" len="med"/>
                    </a:lnB>
                    <a:lnTlToBr>
                      <a:noFill/>
                    </a:lnTlToBr>
                    <a:lnBlToTr>
                      <a:noFill/>
                    </a:lnBlToTr>
                    <a:noFill/>
                  </a:tcPr>
                </a:tc>
                <a:tc hMerge="1">
                  <a:txBody>
                    <a:bodyPr/>
                    <a:lstStyle/>
                    <a:p>
                      <a:endParaRPr lang="hr-HR"/>
                    </a:p>
                  </a:txBody>
                  <a:tcPr/>
                </a:tc>
              </a:tr>
              <a:tr h="243814">
                <a:tc gridSpan="2">
                  <a:txBody>
                    <a:bodyPr/>
                    <a:lstStyle>
                      <a:lvl1pPr marL="0" algn="l" defTabSz="914400" rtl="0" eaLnBrk="0" latinLnBrk="0" hangingPunct="0">
                        <a:spcBef>
                          <a:spcPct val="50000"/>
                        </a:spcBef>
                        <a:tabLst>
                          <a:tab pos="539750" algn="l"/>
                        </a:tabLst>
                        <a:defRPr sz="1600" kern="1200">
                          <a:solidFill>
                            <a:schemeClr val="tx1"/>
                          </a:solidFill>
                          <a:latin typeface="Calibri" pitchFamily="34" charset="0"/>
                        </a:defRPr>
                      </a:lvl1pPr>
                      <a:lvl2pPr marL="742950" indent="-285750" algn="l" defTabSz="914400" rtl="0" eaLnBrk="0" latinLnBrk="0" hangingPunct="0">
                        <a:spcBef>
                          <a:spcPct val="50000"/>
                        </a:spcBef>
                        <a:tabLst>
                          <a:tab pos="539750" algn="l"/>
                        </a:tabLst>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tabLst>
                          <a:tab pos="539750" algn="l"/>
                        </a:tabLst>
                        <a:defRPr sz="1200" kern="1200">
                          <a:solidFill>
                            <a:schemeClr val="tx1"/>
                          </a:solidFill>
                          <a:latin typeface="Calibri" pitchFamily="34" charset="0"/>
                        </a:defRPr>
                      </a:lvl3pPr>
                      <a:lvl4pPr marL="1600200" indent="-228600" algn="l" defTabSz="914400" rtl="0" eaLnBrk="0" latinLnBrk="0" hangingPunct="0">
                        <a:spcBef>
                          <a:spcPct val="50000"/>
                        </a:spcBef>
                        <a:tabLst>
                          <a:tab pos="539750" algn="l"/>
                        </a:tabLst>
                        <a:defRPr sz="1000" kern="1200">
                          <a:solidFill>
                            <a:schemeClr val="tx1"/>
                          </a:solidFill>
                          <a:latin typeface="Calibri" pitchFamily="34" charset="0"/>
                        </a:defRPr>
                      </a:lvl4pPr>
                      <a:lvl5pPr marL="2057400" indent="-228600" algn="l" defTabSz="914400" rtl="0" eaLnBrk="0" latinLnBrk="0" hangingPunct="0">
                        <a:spcBef>
                          <a:spcPct val="50000"/>
                        </a:spcBef>
                        <a:tabLst>
                          <a:tab pos="539750" algn="l"/>
                        </a:tabLst>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Pct val="80000"/>
                        <a:buFont typeface="Wingdings" pitchFamily="2" charset="2"/>
                        <a:buNone/>
                        <a:tabLst>
                          <a:tab pos="539750" algn="l"/>
                        </a:tabLst>
                      </a:pPr>
                      <a:endParaRPr kumimoji="0" lang="hr-HR" altLang="sr-Latn-RS" sz="1200" b="0" i="0" u="none" strike="noStrike" cap="none" normalizeH="0" baseline="0" dirty="0" smtClean="0">
                        <a:ln>
                          <a:noFill/>
                        </a:ln>
                        <a:solidFill>
                          <a:schemeClr val="bg2"/>
                        </a:solidFill>
                        <a:effectLst/>
                        <a:latin typeface="Calibri" pitchFamily="34" charset="0"/>
                      </a:endParaRPr>
                    </a:p>
                  </a:txBody>
                  <a:tcPr marL="90000" marR="90000" marT="35997" marB="35997" anchor="ctr" horzOverflow="overflow">
                    <a:lnL>
                      <a:noFill/>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c hMerge="1">
                  <a:txBody>
                    <a:bodyPr/>
                    <a:lstStyle/>
                    <a:p>
                      <a:endParaRPr lang="hr-HR"/>
                    </a:p>
                  </a:txBody>
                  <a:tcPr/>
                </a:tc>
                <a:tc>
                  <a:txBody>
                    <a:bodyPr/>
                    <a:lstStyle>
                      <a:lvl1pPr marL="0" algn="l" defTabSz="914400" rtl="0" eaLnBrk="0" latinLnBrk="0" hangingPunct="0">
                        <a:spcBef>
                          <a:spcPct val="50000"/>
                        </a:spcBef>
                        <a:tabLst>
                          <a:tab pos="539750" algn="l"/>
                        </a:tabLst>
                        <a:defRPr sz="1600" kern="1200">
                          <a:solidFill>
                            <a:schemeClr val="tx1"/>
                          </a:solidFill>
                          <a:latin typeface="Calibri" pitchFamily="34" charset="0"/>
                        </a:defRPr>
                      </a:lvl1pPr>
                      <a:lvl2pPr marL="742950" indent="-285750" algn="l" defTabSz="914400" rtl="0" eaLnBrk="0" latinLnBrk="0" hangingPunct="0">
                        <a:spcBef>
                          <a:spcPct val="50000"/>
                        </a:spcBef>
                        <a:tabLst>
                          <a:tab pos="539750" algn="l"/>
                        </a:tabLst>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tabLst>
                          <a:tab pos="539750" algn="l"/>
                        </a:tabLst>
                        <a:defRPr sz="1200" kern="1200">
                          <a:solidFill>
                            <a:schemeClr val="tx1"/>
                          </a:solidFill>
                          <a:latin typeface="Calibri" pitchFamily="34" charset="0"/>
                        </a:defRPr>
                      </a:lvl3pPr>
                      <a:lvl4pPr marL="1600200" indent="-228600" algn="l" defTabSz="914400" rtl="0" eaLnBrk="0" latinLnBrk="0" hangingPunct="0">
                        <a:spcBef>
                          <a:spcPct val="50000"/>
                        </a:spcBef>
                        <a:tabLst>
                          <a:tab pos="539750" algn="l"/>
                        </a:tabLst>
                        <a:defRPr sz="1000" kern="1200">
                          <a:solidFill>
                            <a:schemeClr val="tx1"/>
                          </a:solidFill>
                          <a:latin typeface="Calibri" pitchFamily="34" charset="0"/>
                        </a:defRPr>
                      </a:lvl4pPr>
                      <a:lvl5pPr marL="2057400" indent="-228600" algn="l" defTabSz="914400" rtl="0" eaLnBrk="0" latinLnBrk="0" hangingPunct="0">
                        <a:spcBef>
                          <a:spcPct val="50000"/>
                        </a:spcBef>
                        <a:tabLst>
                          <a:tab pos="539750" algn="l"/>
                        </a:tabLst>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Pct val="80000"/>
                        <a:buFont typeface="Wingdings" pitchFamily="2" charset="2"/>
                        <a:buNone/>
                        <a:tabLst>
                          <a:tab pos="539750" algn="l"/>
                        </a:tabLst>
                      </a:pPr>
                      <a:r>
                        <a:rPr kumimoji="0" lang="en-US" altLang="sr-Latn-RS" sz="1200" b="1" i="0" u="none" strike="noStrike" cap="none" normalizeH="0" baseline="0" dirty="0" smtClean="0">
                          <a:ln>
                            <a:noFill/>
                          </a:ln>
                          <a:solidFill>
                            <a:schemeClr val="tx1"/>
                          </a:solidFill>
                          <a:effectLst/>
                          <a:latin typeface="Calibri" pitchFamily="34" charset="0"/>
                        </a:rPr>
                        <a:t>N</a:t>
                      </a:r>
                    </a:p>
                  </a:txBody>
                  <a:tcPr marL="90000" marR="90000" marT="35997" marB="35997" anchor="ctr" horzOverflow="overflow">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50000"/>
                        </a:spcBef>
                        <a:tabLst>
                          <a:tab pos="539750" algn="l"/>
                        </a:tabLst>
                        <a:defRPr sz="1600" kern="1200">
                          <a:solidFill>
                            <a:schemeClr val="tx1"/>
                          </a:solidFill>
                          <a:latin typeface="Calibri" pitchFamily="34" charset="0"/>
                        </a:defRPr>
                      </a:lvl1pPr>
                      <a:lvl2pPr marL="742950" indent="-285750" algn="l" defTabSz="914400" rtl="0" eaLnBrk="0" latinLnBrk="0" hangingPunct="0">
                        <a:spcBef>
                          <a:spcPct val="50000"/>
                        </a:spcBef>
                        <a:tabLst>
                          <a:tab pos="539750" algn="l"/>
                        </a:tabLst>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tabLst>
                          <a:tab pos="539750" algn="l"/>
                        </a:tabLst>
                        <a:defRPr sz="1200" kern="1200">
                          <a:solidFill>
                            <a:schemeClr val="tx1"/>
                          </a:solidFill>
                          <a:latin typeface="Calibri" pitchFamily="34" charset="0"/>
                        </a:defRPr>
                      </a:lvl3pPr>
                      <a:lvl4pPr marL="1600200" indent="-228600" algn="l" defTabSz="914400" rtl="0" eaLnBrk="0" latinLnBrk="0" hangingPunct="0">
                        <a:spcBef>
                          <a:spcPct val="50000"/>
                        </a:spcBef>
                        <a:tabLst>
                          <a:tab pos="539750" algn="l"/>
                        </a:tabLst>
                        <a:defRPr sz="1000" kern="1200">
                          <a:solidFill>
                            <a:schemeClr val="tx1"/>
                          </a:solidFill>
                          <a:latin typeface="Calibri" pitchFamily="34" charset="0"/>
                        </a:defRPr>
                      </a:lvl4pPr>
                      <a:lvl5pPr marL="2057400" indent="-228600" algn="l" defTabSz="914400" rtl="0" eaLnBrk="0" latinLnBrk="0" hangingPunct="0">
                        <a:spcBef>
                          <a:spcPct val="50000"/>
                        </a:spcBef>
                        <a:tabLst>
                          <a:tab pos="539750" algn="l"/>
                        </a:tabLst>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Tx/>
                        <a:buSzPct val="80000"/>
                        <a:buFont typeface="Wingdings" pitchFamily="2" charset="2"/>
                        <a:buNone/>
                        <a:tabLst>
                          <a:tab pos="539750" algn="l"/>
                        </a:tabLst>
                      </a:pPr>
                      <a:r>
                        <a:rPr kumimoji="0" lang="en-US" altLang="sr-Latn-RS" sz="1200" b="1" i="0" u="none" strike="noStrike" cap="none" normalizeH="0" baseline="0" dirty="0" smtClean="0">
                          <a:ln>
                            <a:noFill/>
                          </a:ln>
                          <a:solidFill>
                            <a:schemeClr val="tx1"/>
                          </a:solidFill>
                          <a:effectLst/>
                          <a:latin typeface="Calibri" pitchFamily="34" charset="0"/>
                        </a:rPr>
                        <a:t>%</a:t>
                      </a:r>
                    </a:p>
                  </a:txBody>
                  <a:tcPr marL="90000" marR="90000" marT="35997" marB="35997" anchor="ctr" horzOverflow="overflow">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r>
              <a:tr h="243814">
                <a:tc gridSpan="2">
                  <a:txBody>
                    <a:bodyPr/>
                    <a:lstStyle>
                      <a:lvl1pPr marL="0" algn="l" defTabSz="914400" rtl="0" eaLnBrk="0" latinLnBrk="0" hangingPunct="0">
                        <a:spcBef>
                          <a:spcPct val="50000"/>
                        </a:spcBef>
                        <a:tabLst>
                          <a:tab pos="539750" algn="l"/>
                        </a:tabLst>
                        <a:defRPr sz="1600" kern="1200">
                          <a:solidFill>
                            <a:schemeClr val="tx1"/>
                          </a:solidFill>
                          <a:latin typeface="Calibri" pitchFamily="34" charset="0"/>
                        </a:defRPr>
                      </a:lvl1pPr>
                      <a:lvl2pPr marL="742950" indent="-285750" algn="l" defTabSz="914400" rtl="0" eaLnBrk="0" latinLnBrk="0" hangingPunct="0">
                        <a:spcBef>
                          <a:spcPct val="50000"/>
                        </a:spcBef>
                        <a:tabLst>
                          <a:tab pos="539750" algn="l"/>
                        </a:tabLst>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tabLst>
                          <a:tab pos="539750" algn="l"/>
                        </a:tabLst>
                        <a:defRPr sz="1200" kern="1200">
                          <a:solidFill>
                            <a:schemeClr val="tx1"/>
                          </a:solidFill>
                          <a:latin typeface="Calibri" pitchFamily="34" charset="0"/>
                        </a:defRPr>
                      </a:lvl3pPr>
                      <a:lvl4pPr marL="1600200" indent="-228600" algn="l" defTabSz="914400" rtl="0" eaLnBrk="0" latinLnBrk="0" hangingPunct="0">
                        <a:spcBef>
                          <a:spcPct val="50000"/>
                        </a:spcBef>
                        <a:tabLst>
                          <a:tab pos="539750" algn="l"/>
                        </a:tabLst>
                        <a:defRPr sz="1000" kern="1200">
                          <a:solidFill>
                            <a:schemeClr val="tx1"/>
                          </a:solidFill>
                          <a:latin typeface="Calibri" pitchFamily="34" charset="0"/>
                        </a:defRPr>
                      </a:lvl4pPr>
                      <a:lvl5pPr marL="2057400" indent="-228600" algn="l" defTabSz="914400" rtl="0" eaLnBrk="0" latinLnBrk="0" hangingPunct="0">
                        <a:spcBef>
                          <a:spcPct val="50000"/>
                        </a:spcBef>
                        <a:tabLst>
                          <a:tab pos="539750" algn="l"/>
                        </a:tabLst>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Tx/>
                        <a:buSzPct val="80000"/>
                        <a:buFont typeface="Wingdings" pitchFamily="2" charset="2"/>
                        <a:buNone/>
                        <a:tabLst>
                          <a:tab pos="539750" algn="l"/>
                        </a:tabLst>
                      </a:pPr>
                      <a:r>
                        <a:rPr kumimoji="0" lang="hr-HR" altLang="sr-Latn-RS" sz="1200" b="1" i="0" u="none" strike="noStrike" cap="none" normalizeH="0" baseline="0" dirty="0" smtClean="0">
                          <a:ln>
                            <a:noFill/>
                          </a:ln>
                          <a:solidFill>
                            <a:schemeClr val="bg1"/>
                          </a:solidFill>
                          <a:effectLst/>
                          <a:latin typeface="Calibri" pitchFamily="34" charset="0"/>
                        </a:rPr>
                        <a:t>UKUPNO</a:t>
                      </a:r>
                      <a:endParaRPr kumimoji="0" lang="en-US" altLang="sr-Latn-RS" sz="1200" b="1" i="0" u="none" strike="noStrike" cap="none" normalizeH="0" baseline="0" dirty="0" smtClean="0">
                        <a:ln>
                          <a:noFill/>
                        </a:ln>
                        <a:solidFill>
                          <a:schemeClr val="bg1"/>
                        </a:solidFill>
                        <a:effectLst/>
                        <a:latin typeface="Calibri" pitchFamily="34" charset="0"/>
                      </a:endParaRPr>
                    </a:p>
                  </a:txBody>
                  <a:tcPr marL="90000" marR="90000" marT="35997" marB="35997" anchor="ctr" horzOverflow="overflow">
                    <a:lnL>
                      <a:noFill/>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solidFill>
                  </a:tcPr>
                </a:tc>
                <a:tc hMerge="1">
                  <a:txBody>
                    <a:bodyPr/>
                    <a:lstStyle/>
                    <a:p>
                      <a:endParaRPr lang="hr-HR"/>
                    </a:p>
                  </a:txBody>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altLang="sr-Latn-RS" sz="1200" b="1" i="0" u="none" strike="noStrike" cap="none" normalizeH="0" baseline="0" dirty="0" smtClean="0">
                          <a:ln>
                            <a:noFill/>
                          </a:ln>
                          <a:solidFill>
                            <a:schemeClr val="bg1"/>
                          </a:solidFill>
                          <a:effectLst/>
                          <a:latin typeface="Calibri" pitchFamily="34" charset="0"/>
                          <a:cs typeface="Arial" pitchFamily="34" charset="0"/>
                        </a:rPr>
                        <a:t>1.561</a:t>
                      </a:r>
                      <a:endParaRPr kumimoji="0" lang="en-US" altLang="sr-Latn-RS" sz="1200" b="1" i="0" u="none" strike="noStrike" cap="none" normalizeH="0" baseline="0" dirty="0" smtClean="0">
                        <a:ln>
                          <a:noFill/>
                        </a:ln>
                        <a:solidFill>
                          <a:schemeClr val="bg1"/>
                        </a:solidFill>
                        <a:effectLst/>
                        <a:latin typeface="Calibri" pitchFamily="34" charset="0"/>
                        <a:cs typeface="Arial" pitchFamily="34" charset="0"/>
                      </a:endParaRPr>
                    </a:p>
                  </a:txBody>
                  <a:tcPr marL="90000" marR="90000" marT="35997" marB="35997" anchor="ctr" horzOverflow="overflow">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en-US" altLang="sr-Latn-RS" sz="1200" b="1" i="0" u="none" strike="noStrike" cap="none" normalizeH="0" baseline="0" dirty="0" smtClean="0">
                          <a:ln>
                            <a:noFill/>
                          </a:ln>
                          <a:solidFill>
                            <a:schemeClr val="bg1"/>
                          </a:solidFill>
                          <a:effectLst/>
                          <a:latin typeface="Calibri" pitchFamily="34" charset="0"/>
                          <a:cs typeface="Arial" pitchFamily="34" charset="0"/>
                        </a:rPr>
                        <a:t>100%</a:t>
                      </a:r>
                    </a:p>
                  </a:txBody>
                  <a:tcPr marL="90000" marR="90000" marT="35997" marB="35997" anchor="ctr" horzOverflow="overflow">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solidFill>
                  </a:tcPr>
                </a:tc>
              </a:tr>
              <a:tr h="243814">
                <a:tc rowSpan="2">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Spol</a:t>
                      </a:r>
                      <a:endParaRPr kumimoji="0" lang="en-US" altLang="sr-Latn-RS" sz="1200" b="0" i="0" u="none" strike="noStrike" cap="none" normalizeH="0" baseline="0" dirty="0" smtClean="0">
                        <a:ln>
                          <a:noFill/>
                        </a:ln>
                        <a:solidFill>
                          <a:schemeClr val="tx1"/>
                        </a:solidFill>
                        <a:effectLst/>
                        <a:latin typeface="Calibri" pitchFamily="34" charset="0"/>
                      </a:endParaRPr>
                    </a:p>
                  </a:txBody>
                  <a:tcPr marL="90000" marR="90000" marT="35997" marB="35997" anchor="ctr" horzOverflow="overflow">
                    <a:lnL>
                      <a:noFill/>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Muško</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771</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49</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a:t>
                      </a:r>
                    </a:p>
                  </a:txBody>
                  <a:tcPr marL="90000" marR="90000" marT="35997" marB="35997" anchor="ctr" horzOverflow="overflow">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r>
              <a:tr h="243814">
                <a:tc vMerge="1">
                  <a:txBody>
                    <a:bodyPr/>
                    <a:lstStyle/>
                    <a:p>
                      <a:endParaRPr lang="hr-HR"/>
                    </a:p>
                  </a:txBody>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Žensko</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790</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51</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a:t>
                      </a:r>
                    </a:p>
                  </a:txBody>
                  <a:tcPr marL="90000" marR="90000" marT="35997" marB="35997" anchor="ctr" horzOverflow="overflow">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noFill/>
                  </a:tcPr>
                </a:tc>
              </a:tr>
              <a:tr h="243814">
                <a:tc rowSpan="6">
                  <a:txBody>
                    <a:bodyPr/>
                    <a:lstStyle>
                      <a:lvl1pPr marL="0" algn="l" defTabSz="914400" rtl="0" eaLnBrk="0" latinLnBrk="0" hangingPunct="0">
                        <a:spcBef>
                          <a:spcPct val="50000"/>
                        </a:spcBef>
                        <a:tabLst>
                          <a:tab pos="539750" algn="l"/>
                        </a:tabLst>
                        <a:defRPr sz="1600" kern="1200">
                          <a:solidFill>
                            <a:schemeClr val="tx1"/>
                          </a:solidFill>
                          <a:latin typeface="Calibri" pitchFamily="34" charset="0"/>
                        </a:defRPr>
                      </a:lvl1pPr>
                      <a:lvl2pPr marL="742950" indent="-285750" algn="l" defTabSz="914400" rtl="0" eaLnBrk="0" latinLnBrk="0" hangingPunct="0">
                        <a:spcBef>
                          <a:spcPct val="50000"/>
                        </a:spcBef>
                        <a:tabLst>
                          <a:tab pos="539750" algn="l"/>
                        </a:tabLst>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tabLst>
                          <a:tab pos="539750" algn="l"/>
                        </a:tabLst>
                        <a:defRPr sz="1200" kern="1200">
                          <a:solidFill>
                            <a:schemeClr val="tx1"/>
                          </a:solidFill>
                          <a:latin typeface="Calibri" pitchFamily="34" charset="0"/>
                        </a:defRPr>
                      </a:lvl3pPr>
                      <a:lvl4pPr marL="1600200" indent="-228600" algn="l" defTabSz="914400" rtl="0" eaLnBrk="0" latinLnBrk="0" hangingPunct="0">
                        <a:spcBef>
                          <a:spcPct val="50000"/>
                        </a:spcBef>
                        <a:tabLst>
                          <a:tab pos="539750" algn="l"/>
                        </a:tabLst>
                        <a:defRPr sz="1000" kern="1200">
                          <a:solidFill>
                            <a:schemeClr val="tx1"/>
                          </a:solidFill>
                          <a:latin typeface="Calibri" pitchFamily="34" charset="0"/>
                        </a:defRPr>
                      </a:lvl4pPr>
                      <a:lvl5pPr marL="2057400" indent="-228600" algn="l" defTabSz="914400" rtl="0" eaLnBrk="0" latinLnBrk="0" hangingPunct="0">
                        <a:spcBef>
                          <a:spcPct val="50000"/>
                        </a:spcBef>
                        <a:tabLst>
                          <a:tab pos="539750" algn="l"/>
                        </a:tabLst>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tabLst>
                          <a:tab pos="539750" algn="l"/>
                        </a:tabLst>
                        <a:defRPr sz="900" kern="1200">
                          <a:solidFill>
                            <a:schemeClr val="tx1"/>
                          </a:solidFill>
                          <a:latin typeface="Calibri"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tab pos="539750" algn="l"/>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Dob</a:t>
                      </a:r>
                      <a:endParaRPr kumimoji="0" lang="en-US" altLang="sr-Latn-RS" sz="1200" b="0" i="0" u="none" strike="noStrike" cap="none" normalizeH="0" baseline="0" dirty="0" smtClean="0">
                        <a:ln>
                          <a:noFill/>
                        </a:ln>
                        <a:solidFill>
                          <a:schemeClr val="tx1"/>
                        </a:solidFill>
                        <a:effectLst/>
                        <a:latin typeface="Calibri" pitchFamily="34" charset="0"/>
                      </a:endParaRPr>
                    </a:p>
                  </a:txBody>
                  <a:tcPr marL="90000" marR="90000" marT="35997" marB="35997" anchor="ctr" horzOverflow="overflow">
                    <a:lnL>
                      <a:noFill/>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l" defTabSz="914400" rtl="0" eaLnBrk="0" fontAlgn="t"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Do 3 godine</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147</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9%</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r>
              <a:tr h="243814">
                <a:tc vMerge="1">
                  <a:txBody>
                    <a:bodyPr/>
                    <a:lstStyle/>
                    <a:p>
                      <a:endParaRPr lang="hr-HR"/>
                    </a:p>
                  </a:txBody>
                  <a:tcPr/>
                </a:tc>
                <a:tc>
                  <a:txBody>
                    <a:bodyPr/>
                    <a:lstStyle/>
                    <a:p>
                      <a:pPr marL="0" marR="0" lvl="0" indent="0" algn="l" defTabSz="914400" rtl="0" eaLnBrk="0" fontAlgn="t" latinLnBrk="0" hangingPunct="0">
                        <a:lnSpc>
                          <a:spcPct val="90000"/>
                        </a:lnSpc>
                        <a:spcBef>
                          <a:spcPct val="0"/>
                        </a:spcBef>
                        <a:spcAft>
                          <a:spcPct val="0"/>
                        </a:spcAft>
                        <a:buClrTx/>
                        <a:buSzTx/>
                        <a:buFont typeface="Wingdings" pitchFamily="2" charset="2"/>
                        <a:buNone/>
                        <a:tabLst/>
                        <a:defRPr/>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4</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do</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6 godina</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240</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15%</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r>
              <a:tr h="243814">
                <a:tc vMerge="1">
                  <a:txBody>
                    <a:bodyPr/>
                    <a:lstStyle/>
                    <a:p>
                      <a:endParaRPr lang="hr-HR"/>
                    </a:p>
                  </a:txBody>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l" defTabSz="914400" rtl="0" eaLnBrk="0" fontAlgn="t"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7</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do</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9 godina</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287</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18%</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r>
              <a:tr h="243814">
                <a:tc vMerge="1">
                  <a:txBody>
                    <a:bodyPr/>
                    <a:lstStyle/>
                    <a:p>
                      <a:endParaRPr lang="hr-HR"/>
                    </a:p>
                  </a:txBody>
                  <a:tcPr/>
                </a:tc>
                <a:tc>
                  <a:txBody>
                    <a:bodyPr/>
                    <a:lstStyle/>
                    <a:p>
                      <a:pPr marL="0" marR="0" lvl="0" indent="0" algn="l" defTabSz="914400" rtl="0" eaLnBrk="0" fontAlgn="t"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10</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do</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12 godina</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310</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20%</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r>
              <a:tr h="243814">
                <a:tc vMerge="1">
                  <a:txBody>
                    <a:bodyPr/>
                    <a:lstStyle/>
                    <a:p>
                      <a:endParaRPr lang="hr-HR"/>
                    </a:p>
                  </a:txBody>
                  <a:tcPr/>
                </a:tc>
                <a:tc>
                  <a:txBody>
                    <a:bodyPr/>
                    <a:lstStyle>
                      <a:lvl1pPr marL="0" algn="l" defTabSz="914400" rtl="0" eaLnBrk="0" latinLnBrk="0" hangingPunct="0">
                        <a:spcBef>
                          <a:spcPct val="50000"/>
                        </a:spcBef>
                        <a:defRPr sz="1600" kern="1200">
                          <a:solidFill>
                            <a:schemeClr val="tx1"/>
                          </a:solidFill>
                          <a:latin typeface="Calibri" pitchFamily="34" charset="0"/>
                        </a:defRPr>
                      </a:lvl1pPr>
                      <a:lvl2pPr marL="742950" indent="-285750" algn="l" defTabSz="914400" rtl="0" eaLnBrk="0" latinLnBrk="0" hangingPunct="0">
                        <a:spcBef>
                          <a:spcPct val="50000"/>
                        </a:spcBef>
                        <a:defRPr sz="1400" kern="1200">
                          <a:solidFill>
                            <a:schemeClr val="tx1"/>
                          </a:solidFill>
                          <a:latin typeface="Calibri" pitchFamily="34" charset="0"/>
                        </a:defRPr>
                      </a:lvl2pPr>
                      <a:lvl3pPr marL="1143000" indent="-228600" algn="l" defTabSz="914400" rtl="0" eaLnBrk="0" latinLnBrk="0" hangingPunct="0">
                        <a:spcBef>
                          <a:spcPct val="50000"/>
                        </a:spcBef>
                        <a:buFont typeface="Calibri" pitchFamily="34" charset="0"/>
                        <a:defRPr sz="1200" kern="1200">
                          <a:solidFill>
                            <a:schemeClr val="tx1"/>
                          </a:solidFill>
                          <a:latin typeface="Calibri" pitchFamily="34" charset="0"/>
                        </a:defRPr>
                      </a:lvl3pPr>
                      <a:lvl4pPr marL="1600200" indent="-228600" algn="l" defTabSz="914400" rtl="0" eaLnBrk="0" latinLnBrk="0" hangingPunct="0">
                        <a:spcBef>
                          <a:spcPct val="50000"/>
                        </a:spcBef>
                        <a:defRPr sz="1000" kern="1200">
                          <a:solidFill>
                            <a:schemeClr val="tx1"/>
                          </a:solidFill>
                          <a:latin typeface="Calibri" pitchFamily="34" charset="0"/>
                        </a:defRPr>
                      </a:lvl4pPr>
                      <a:lvl5pPr marL="2057400" indent="-228600" algn="l" defTabSz="914400" rtl="0" eaLnBrk="0" latinLnBrk="0" hangingPunct="0">
                        <a:spcBef>
                          <a:spcPct val="50000"/>
                        </a:spcBef>
                        <a:defRPr sz="900" kern="1200">
                          <a:solidFill>
                            <a:schemeClr val="tx1"/>
                          </a:solidFill>
                          <a:latin typeface="Calibri" pitchFamily="34" charset="0"/>
                        </a:defRPr>
                      </a:lvl5pPr>
                      <a:lvl6pPr marL="25146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6pPr>
                      <a:lvl7pPr marL="29718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7pPr>
                      <a:lvl8pPr marL="34290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8pPr>
                      <a:lvl9pPr marL="3886200" indent="-228600" algn="l" defTabSz="914400" rtl="0" eaLnBrk="0" fontAlgn="base" latinLnBrk="0" hangingPunct="0">
                        <a:lnSpc>
                          <a:spcPct val="90000"/>
                        </a:lnSpc>
                        <a:spcBef>
                          <a:spcPct val="50000"/>
                        </a:spcBef>
                        <a:spcAft>
                          <a:spcPct val="0"/>
                        </a:spcAft>
                        <a:buFont typeface="Wingdings" pitchFamily="2" charset="2"/>
                        <a:defRPr sz="900" kern="1200">
                          <a:solidFill>
                            <a:schemeClr val="tx1"/>
                          </a:solidFill>
                          <a:latin typeface="Calibri" pitchFamily="34" charset="0"/>
                        </a:defRPr>
                      </a:lvl9pPr>
                    </a:lstStyle>
                    <a:p>
                      <a:pPr marL="0" marR="0" lvl="0" indent="0" algn="l" defTabSz="914400" rtl="0" eaLnBrk="0" fontAlgn="t" latinLnBrk="0" hangingPunct="0">
                        <a:lnSpc>
                          <a:spcPct val="90000"/>
                        </a:lnSpc>
                        <a:spcBef>
                          <a:spcPct val="0"/>
                        </a:spcBef>
                        <a:spcAft>
                          <a:spcPct val="0"/>
                        </a:spcAft>
                        <a:buClrTx/>
                        <a:buSzTx/>
                        <a:buFont typeface="Wingdings" pitchFamily="2" charset="2"/>
                        <a:buNone/>
                        <a:tabLst/>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13</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do</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15 godina</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343</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22%</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r>
              <a:tr h="243814">
                <a:tc vMerge="1">
                  <a:txBody>
                    <a:bodyPr/>
                    <a:lstStyle/>
                    <a:p>
                      <a:pPr marL="0" marR="0" lvl="0" indent="0" algn="l" defTabSz="914400" rtl="0" eaLnBrk="1" fontAlgn="ctr" latinLnBrk="0" hangingPunct="1">
                        <a:lnSpc>
                          <a:spcPct val="100000"/>
                        </a:lnSpc>
                        <a:spcBef>
                          <a:spcPct val="0"/>
                        </a:spcBef>
                        <a:spcAft>
                          <a:spcPct val="0"/>
                        </a:spcAft>
                        <a:buClrTx/>
                        <a:buSzTx/>
                        <a:buFontTx/>
                        <a:buNone/>
                        <a:tabLst>
                          <a:tab pos="539750" algn="l"/>
                        </a:tabLst>
                      </a:pPr>
                      <a:endParaRPr kumimoji="0" lang="en-US" altLang="sr-Latn-RS" sz="1200" b="0" i="0" u="none" strike="noStrike" cap="none" normalizeH="0" baseline="0" dirty="0" smtClean="0">
                        <a:ln>
                          <a:noFill/>
                        </a:ln>
                        <a:solidFill>
                          <a:schemeClr val="tx1"/>
                        </a:solidFill>
                        <a:effectLst/>
                        <a:latin typeface="Calibri" pitchFamily="34" charset="0"/>
                      </a:endParaRPr>
                    </a:p>
                  </a:txBody>
                  <a:tcPr marL="90000" marR="90000" marT="35997" marB="35997" anchor="ctr" horzOverflow="overflow">
                    <a:lnL>
                      <a:noFill/>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tx1">
                        <a:alpha val="49000"/>
                      </a:schemeClr>
                    </a:solidFill>
                  </a:tcPr>
                </a:tc>
                <a:tc>
                  <a:txBody>
                    <a:bodyPr/>
                    <a:lstStyle/>
                    <a:p>
                      <a:pPr marL="0" marR="0" lvl="0" indent="0" algn="l" defTabSz="914400" rtl="0" eaLnBrk="0" fontAlgn="t" latinLnBrk="0" hangingPunct="0">
                        <a:lnSpc>
                          <a:spcPct val="90000"/>
                        </a:lnSpc>
                        <a:spcBef>
                          <a:spcPct val="0"/>
                        </a:spcBef>
                        <a:spcAft>
                          <a:spcPct val="0"/>
                        </a:spcAft>
                        <a:buClrTx/>
                        <a:buSzTx/>
                        <a:buFont typeface="Wingdings" pitchFamily="2" charset="2"/>
                        <a:buNone/>
                        <a:tabLst/>
                        <a:defRPr/>
                      </a:pP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16</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do</a:t>
                      </a:r>
                      <a:r>
                        <a:rPr kumimoji="0" lang="en-US" altLang="sr-Latn-RS" sz="1200" b="0" i="0" u="none" strike="noStrike" cap="none" normalizeH="0" baseline="0" dirty="0" smtClean="0">
                          <a:ln>
                            <a:noFill/>
                          </a:ln>
                          <a:solidFill>
                            <a:schemeClr val="tx1"/>
                          </a:solidFill>
                          <a:effectLst/>
                          <a:latin typeface="Calibri" pitchFamily="34" charset="0"/>
                          <a:cs typeface="Arial" pitchFamily="34" charset="0"/>
                        </a:rPr>
                        <a:t> </a:t>
                      </a:r>
                      <a:r>
                        <a:rPr kumimoji="0" lang="hr-HR" altLang="sr-Latn-RS" sz="1200" b="0" i="0" u="none" strike="noStrike" cap="none" normalizeH="0" baseline="0" dirty="0" smtClean="0">
                          <a:ln>
                            <a:noFill/>
                          </a:ln>
                          <a:solidFill>
                            <a:schemeClr val="tx1"/>
                          </a:solidFill>
                          <a:effectLst/>
                          <a:latin typeface="Calibri" pitchFamily="34" charset="0"/>
                          <a:cs typeface="Arial" pitchFamily="34" charset="0"/>
                        </a:rPr>
                        <a:t>17 godina</a:t>
                      </a:r>
                      <a:endParaRPr kumimoji="0" lang="en-US" altLang="sr-Latn-RS" sz="1200" b="0" i="0" u="none" strike="noStrike" cap="none" normalizeH="0" baseline="0" dirty="0" smtClean="0">
                        <a:ln>
                          <a:noFill/>
                        </a:ln>
                        <a:solidFill>
                          <a:schemeClr val="tx1"/>
                        </a:solidFill>
                        <a:effectLst/>
                        <a:latin typeface="Calibri" pitchFamily="34" charset="0"/>
                        <a:cs typeface="Arial" pitchFamily="34" charset="0"/>
                      </a:endParaRPr>
                    </a:p>
                  </a:txBody>
                  <a:tcPr marL="90000" marR="90000" marT="35997" marB="35997" anchor="ctr" horzOverflow="overflow">
                    <a:lnL w="12700" cap="flat" cmpd="sng" algn="ctr">
                      <a:solidFill>
                        <a:srgbClr val="1F497D"/>
                      </a:solidFill>
                      <a:prstDash val="solid"/>
                      <a:round/>
                      <a:headEnd type="none" w="med" len="med"/>
                      <a:tailEnd type="none" w="med" len="med"/>
                    </a:lnL>
                    <a:lnR w="28575"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234</a:t>
                      </a:r>
                      <a:endParaRPr kumimoji="0" lang="hr-HR" sz="1200" b="0" i="0" u="none" strike="noStrike" kern="1200" cap="none" normalizeH="0" baseline="0" dirty="0">
                        <a:ln>
                          <a:noFill/>
                        </a:ln>
                        <a:solidFill>
                          <a:schemeClr val="tx1"/>
                        </a:solidFill>
                        <a:effectLst/>
                        <a:latin typeface="Calibri" pitchFamily="34" charset="0"/>
                        <a:ea typeface="+mn-ea"/>
                        <a:cs typeface="Arial" pitchFamily="34" charset="0"/>
                      </a:endParaRPr>
                    </a:p>
                  </a:txBody>
                  <a:tcPr marL="0" marR="0" marT="0" marB="0" anchor="ctr">
                    <a:lnL w="28575" cap="flat" cmpd="sng" algn="ctr">
                      <a:solidFill>
                        <a:srgbClr val="1F497D"/>
                      </a:solidFill>
                      <a:prstDash val="solid"/>
                      <a:round/>
                      <a:headEnd type="none" w="med" len="med"/>
                      <a:tailEnd type="none" w="med" len="med"/>
                    </a:lnL>
                    <a:lnR w="12700" cap="flat" cmpd="sng" algn="ctr">
                      <a:solidFill>
                        <a:srgbClr val="1F497D"/>
                      </a:solidFill>
                      <a:prstDash val="solid"/>
                      <a:round/>
                      <a:headEnd type="none" w="med" len="med"/>
                      <a:tailEnd type="none" w="med" len="med"/>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c>
                  <a:txBody>
                    <a:bodyPr/>
                    <a:lstStyle/>
                    <a:p>
                      <a:pPr marL="0" marR="0" lvl="0" indent="0" algn="ctr" defTabSz="914400" rtl="0" eaLnBrk="0" fontAlgn="ctr" latinLnBrk="0" hangingPunct="0">
                        <a:lnSpc>
                          <a:spcPct val="90000"/>
                        </a:lnSpc>
                        <a:spcBef>
                          <a:spcPct val="0"/>
                        </a:spcBef>
                        <a:spcAft>
                          <a:spcPct val="0"/>
                        </a:spcAft>
                        <a:buClrTx/>
                        <a:buSzTx/>
                        <a:buFont typeface="Wingdings" pitchFamily="2" charset="2"/>
                        <a:buNone/>
                        <a:tabLst/>
                        <a:defRPr/>
                      </a:pPr>
                      <a:r>
                        <a:rPr kumimoji="0" lang="hr-HR" sz="1200" b="0" i="0" u="none" strike="noStrike" kern="1200" cap="none" normalizeH="0" baseline="0" dirty="0" smtClean="0">
                          <a:ln>
                            <a:noFill/>
                          </a:ln>
                          <a:solidFill>
                            <a:schemeClr val="tx1"/>
                          </a:solidFill>
                          <a:effectLst/>
                          <a:latin typeface="Calibri" pitchFamily="34" charset="0"/>
                          <a:ea typeface="+mn-ea"/>
                          <a:cs typeface="Arial" pitchFamily="34" charset="0"/>
                        </a:rPr>
                        <a:t>15%</a:t>
                      </a:r>
                    </a:p>
                  </a:txBody>
                  <a:tcPr marL="0" marR="0" marT="0" marB="0" anchor="ctr">
                    <a:lnL w="12700" cap="flat" cmpd="sng" algn="ctr">
                      <a:solidFill>
                        <a:srgbClr val="1F497D"/>
                      </a:solidFill>
                      <a:prstDash val="solid"/>
                      <a:round/>
                      <a:headEnd type="none" w="med" len="med"/>
                      <a:tailEnd type="none" w="med" len="med"/>
                    </a:lnL>
                    <a:lnR>
                      <a:noFill/>
                    </a:lnR>
                    <a:lnT w="12700" cap="flat" cmpd="sng" algn="ctr">
                      <a:solidFill>
                        <a:srgbClr val="1F497D"/>
                      </a:solidFill>
                      <a:prstDash val="solid"/>
                      <a:round/>
                      <a:headEnd type="none" w="med" len="med"/>
                      <a:tailEnd type="none" w="med" len="med"/>
                    </a:lnT>
                    <a:lnB w="12700" cap="flat" cmpd="sng" algn="ctr">
                      <a:solidFill>
                        <a:srgbClr val="1F497D"/>
                      </a:solidFill>
                      <a:prstDash val="solid"/>
                      <a:round/>
                      <a:headEnd type="none" w="med" len="med"/>
                      <a:tailEnd type="none" w="med" len="med"/>
                    </a:lnB>
                    <a:lnTlToBr>
                      <a:noFill/>
                    </a:lnTlToBr>
                    <a:lnBlToTr>
                      <a:noFill/>
                    </a:lnBlToTr>
                    <a:solidFill>
                      <a:schemeClr val="accent3">
                        <a:alpha val="49000"/>
                      </a:schemeClr>
                    </a:solidFill>
                  </a:tcPr>
                </a:tc>
              </a:tr>
            </a:tbl>
          </a:graphicData>
        </a:graphic>
      </p:graphicFrame>
      <p:pic>
        <p:nvPicPr>
          <p:cNvPr id="7170" name="Picture 2" descr="http://www.hrvatskiglas-berlin.com/wp-content/uploads/djec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5075" y="4669275"/>
            <a:ext cx="4114800" cy="2188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3986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2.bp.blogspot.com/_o64bP_JuL94/TCC2AikdPAI/AAAAAAAAAaM/qKMGzKyyUPo/s1600/iStock_000001817626Medium.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90949" y="4108905"/>
            <a:ext cx="4800600" cy="2431588"/>
          </a:xfrm>
          <a:prstGeom prst="rect">
            <a:avLst/>
          </a:prstGeom>
          <a:noFill/>
          <a:extLst>
            <a:ext uri="{909E8E84-426E-40DD-AFC4-6F175D3DCCD1}">
              <a14:hiddenFill xmlns:a14="http://schemas.microsoft.com/office/drawing/2010/main">
                <a:solidFill>
                  <a:srgbClr val="FFFFFF"/>
                </a:solidFill>
              </a14:hiddenFill>
            </a:ext>
          </a:extLst>
        </p:spPr>
      </p:pic>
      <p:sp>
        <p:nvSpPr>
          <p:cNvPr id="2" name="Naslov 1"/>
          <p:cNvSpPr>
            <a:spLocks noGrp="1"/>
          </p:cNvSpPr>
          <p:nvPr>
            <p:ph type="title"/>
          </p:nvPr>
        </p:nvSpPr>
        <p:spPr>
          <a:xfrm>
            <a:off x="811957" y="134081"/>
            <a:ext cx="7389068" cy="553998"/>
          </a:xfrm>
        </p:spPr>
        <p:txBody>
          <a:bodyPr/>
          <a:lstStyle/>
          <a:p>
            <a:r>
              <a:rPr lang="hr-HR" dirty="0" smtClean="0"/>
              <a:t>Nešto više od  polovine </a:t>
            </a:r>
            <a:r>
              <a:rPr lang="hr-HR" dirty="0"/>
              <a:t>djece </a:t>
            </a:r>
            <a:r>
              <a:rPr lang="hr-HR" dirty="0" smtClean="0"/>
              <a:t>dnevno provede od jednog do tri sata ispred televizijskog ekrana.   </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7</a:t>
            </a:fld>
            <a:endParaRPr lang="de-DE" dirty="0"/>
          </a:p>
        </p:txBody>
      </p:sp>
      <p:sp>
        <p:nvSpPr>
          <p:cNvPr id="9" name="Text Box 5"/>
          <p:cNvSpPr txBox="1">
            <a:spLocks noChangeArrowheads="1"/>
          </p:cNvSpPr>
          <p:nvPr/>
        </p:nvSpPr>
        <p:spPr bwMode="auto">
          <a:xfrm>
            <a:off x="1981199" y="6309227"/>
            <a:ext cx="5516563"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smtClean="0">
                <a:solidFill>
                  <a:srgbClr val="1F497D"/>
                </a:solidFill>
                <a:latin typeface="Calibri" pitchFamily="34" charset="0"/>
                <a:sym typeface="Wingdings" pitchFamily="2" charset="2"/>
              </a:rPr>
              <a:t>N=1561 djece za koju su odgovarali roditelji</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P1.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Koliko  vremena dnevno u prosjeku Vaše dijete gleda televizijski program? </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274637" y="915988"/>
            <a:ext cx="7612063"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 Dječje prosječno vrijeme provedeno ispred televizijskog ekrana </a:t>
            </a:r>
            <a:endParaRPr lang="hr-HR" altLang="sr-Latn-RS" b="1" dirty="0">
              <a:solidFill>
                <a:srgbClr val="1F497D"/>
              </a:solidFill>
              <a:latin typeface="Calibri" pitchFamily="34" charset="0"/>
              <a:ea typeface="ヒラギノ角ゴ Pro W3" pitchFamily="-64" charset="-128"/>
            </a:endParaRPr>
          </a:p>
        </p:txBody>
      </p:sp>
      <p:graphicFrame>
        <p:nvGraphicFramePr>
          <p:cNvPr id="6" name="Objekt 9"/>
          <p:cNvGraphicFramePr>
            <a:graphicFrameLocks noChangeAspect="1"/>
          </p:cNvGraphicFramePr>
          <p:nvPr>
            <p:extLst>
              <p:ext uri="{D42A27DB-BD31-4B8C-83A1-F6EECF244321}">
                <p14:modId xmlns:p14="http://schemas.microsoft.com/office/powerpoint/2010/main" val="2279443755"/>
              </p:ext>
            </p:extLst>
          </p:nvPr>
        </p:nvGraphicFramePr>
        <p:xfrm>
          <a:off x="942975" y="1285875"/>
          <a:ext cx="6677333" cy="22860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kstniOkvir 6"/>
          <p:cNvSpPr txBox="1"/>
          <p:nvPr/>
        </p:nvSpPr>
        <p:spPr>
          <a:xfrm>
            <a:off x="819149" y="3642181"/>
            <a:ext cx="1181101" cy="430887"/>
          </a:xfrm>
          <a:prstGeom prst="rect">
            <a:avLst/>
          </a:prstGeom>
          <a:noFill/>
        </p:spPr>
        <p:txBody>
          <a:bodyPr wrap="square" rtlCol="0">
            <a:spAutoFit/>
          </a:bodyPr>
          <a:lstStyle/>
          <a:p>
            <a:r>
              <a:rPr lang="hr-HR" sz="1100" dirty="0" smtClean="0"/>
              <a:t>Više od 4 sata dnevno </a:t>
            </a:r>
            <a:endParaRPr lang="hr-HR" sz="1100" dirty="0"/>
          </a:p>
        </p:txBody>
      </p:sp>
      <p:sp>
        <p:nvSpPr>
          <p:cNvPr id="8" name="TekstniOkvir 7"/>
          <p:cNvSpPr txBox="1"/>
          <p:nvPr/>
        </p:nvSpPr>
        <p:spPr>
          <a:xfrm>
            <a:off x="1790699" y="3649443"/>
            <a:ext cx="1181101" cy="430887"/>
          </a:xfrm>
          <a:prstGeom prst="rect">
            <a:avLst/>
          </a:prstGeom>
          <a:noFill/>
        </p:spPr>
        <p:txBody>
          <a:bodyPr wrap="square" rtlCol="0">
            <a:spAutoFit/>
          </a:bodyPr>
          <a:lstStyle/>
          <a:p>
            <a:r>
              <a:rPr lang="hr-HR" sz="1100" dirty="0"/>
              <a:t>3</a:t>
            </a:r>
            <a:r>
              <a:rPr lang="hr-HR" sz="1100" dirty="0" smtClean="0"/>
              <a:t> do 4 sata dnevno </a:t>
            </a:r>
            <a:endParaRPr lang="hr-HR" sz="1100" dirty="0"/>
          </a:p>
        </p:txBody>
      </p:sp>
      <p:sp>
        <p:nvSpPr>
          <p:cNvPr id="10" name="TekstniOkvir 9"/>
          <p:cNvSpPr txBox="1"/>
          <p:nvPr/>
        </p:nvSpPr>
        <p:spPr>
          <a:xfrm>
            <a:off x="2743199" y="3649443"/>
            <a:ext cx="1181101" cy="430887"/>
          </a:xfrm>
          <a:prstGeom prst="rect">
            <a:avLst/>
          </a:prstGeom>
          <a:noFill/>
        </p:spPr>
        <p:txBody>
          <a:bodyPr wrap="square" rtlCol="0">
            <a:spAutoFit/>
          </a:bodyPr>
          <a:lstStyle/>
          <a:p>
            <a:r>
              <a:rPr lang="hr-HR" sz="1100" dirty="0" smtClean="0"/>
              <a:t>2 do 3 sata dnevno </a:t>
            </a:r>
            <a:endParaRPr lang="hr-HR" sz="1100" dirty="0"/>
          </a:p>
        </p:txBody>
      </p:sp>
      <p:sp>
        <p:nvSpPr>
          <p:cNvPr id="11" name="TekstniOkvir 10"/>
          <p:cNvSpPr txBox="1"/>
          <p:nvPr/>
        </p:nvSpPr>
        <p:spPr>
          <a:xfrm>
            <a:off x="3695699" y="3649443"/>
            <a:ext cx="1181101" cy="430887"/>
          </a:xfrm>
          <a:prstGeom prst="rect">
            <a:avLst/>
          </a:prstGeom>
          <a:noFill/>
        </p:spPr>
        <p:txBody>
          <a:bodyPr wrap="square" rtlCol="0">
            <a:spAutoFit/>
          </a:bodyPr>
          <a:lstStyle/>
          <a:p>
            <a:r>
              <a:rPr lang="hr-HR" sz="1100" dirty="0" smtClean="0"/>
              <a:t>1 do 2 sata dnevno </a:t>
            </a:r>
            <a:endParaRPr lang="hr-HR" sz="1100" dirty="0"/>
          </a:p>
        </p:txBody>
      </p:sp>
      <p:sp>
        <p:nvSpPr>
          <p:cNvPr id="12" name="TekstniOkvir 11"/>
          <p:cNvSpPr txBox="1"/>
          <p:nvPr/>
        </p:nvSpPr>
        <p:spPr>
          <a:xfrm>
            <a:off x="4657724" y="3649443"/>
            <a:ext cx="1181101" cy="430887"/>
          </a:xfrm>
          <a:prstGeom prst="rect">
            <a:avLst/>
          </a:prstGeom>
          <a:noFill/>
        </p:spPr>
        <p:txBody>
          <a:bodyPr wrap="square" rtlCol="0">
            <a:spAutoFit/>
          </a:bodyPr>
          <a:lstStyle/>
          <a:p>
            <a:r>
              <a:rPr lang="hr-HR" sz="1100" dirty="0" smtClean="0"/>
              <a:t>Pola sata do 1 sat dnevno </a:t>
            </a:r>
            <a:endParaRPr lang="hr-HR" sz="1100" dirty="0"/>
          </a:p>
        </p:txBody>
      </p:sp>
      <p:sp>
        <p:nvSpPr>
          <p:cNvPr id="13" name="TekstniOkvir 12"/>
          <p:cNvSpPr txBox="1"/>
          <p:nvPr/>
        </p:nvSpPr>
        <p:spPr>
          <a:xfrm>
            <a:off x="5619749" y="3639918"/>
            <a:ext cx="1181101" cy="430887"/>
          </a:xfrm>
          <a:prstGeom prst="rect">
            <a:avLst/>
          </a:prstGeom>
          <a:noFill/>
        </p:spPr>
        <p:txBody>
          <a:bodyPr wrap="square" rtlCol="0">
            <a:spAutoFit/>
          </a:bodyPr>
          <a:lstStyle/>
          <a:p>
            <a:r>
              <a:rPr lang="hr-HR" sz="1100" dirty="0" smtClean="0"/>
              <a:t>Do pola sata dnevno </a:t>
            </a:r>
            <a:endParaRPr lang="hr-HR" sz="1100" dirty="0"/>
          </a:p>
        </p:txBody>
      </p:sp>
      <p:sp>
        <p:nvSpPr>
          <p:cNvPr id="14" name="TekstniOkvir 13"/>
          <p:cNvSpPr txBox="1"/>
          <p:nvPr/>
        </p:nvSpPr>
        <p:spPr>
          <a:xfrm>
            <a:off x="6619874" y="3639918"/>
            <a:ext cx="1181101" cy="430887"/>
          </a:xfrm>
          <a:prstGeom prst="rect">
            <a:avLst/>
          </a:prstGeom>
          <a:noFill/>
        </p:spPr>
        <p:txBody>
          <a:bodyPr wrap="square" rtlCol="0">
            <a:spAutoFit/>
          </a:bodyPr>
          <a:lstStyle/>
          <a:p>
            <a:r>
              <a:rPr lang="hr-HR" sz="1100" dirty="0" smtClean="0"/>
              <a:t>Nikada ne gleda televiziju</a:t>
            </a:r>
            <a:endParaRPr lang="hr-HR" sz="1100" dirty="0"/>
          </a:p>
        </p:txBody>
      </p:sp>
    </p:spTree>
    <p:extLst>
      <p:ext uri="{BB962C8B-B14F-4D97-AF65-F5344CB8AC3E}">
        <p14:creationId xmlns:p14="http://schemas.microsoft.com/office/powerpoint/2010/main" val="29830451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11957" y="134081"/>
            <a:ext cx="7389068" cy="553998"/>
          </a:xfrm>
        </p:spPr>
        <p:txBody>
          <a:bodyPr/>
          <a:lstStyle/>
          <a:p>
            <a:r>
              <a:rPr lang="hr-HR" dirty="0" smtClean="0"/>
              <a:t>Televizijski program najčešće se prati u večernjim i poslijepodnevnim satima.</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8</a:t>
            </a:fld>
            <a:endParaRPr lang="de-DE" dirty="0"/>
          </a:p>
        </p:txBody>
      </p:sp>
      <p:sp>
        <p:nvSpPr>
          <p:cNvPr id="9" name="Text Box 5"/>
          <p:cNvSpPr txBox="1">
            <a:spLocks noChangeArrowheads="1"/>
          </p:cNvSpPr>
          <p:nvPr/>
        </p:nvSpPr>
        <p:spPr bwMode="auto">
          <a:xfrm>
            <a:off x="2000249" y="6280652"/>
            <a:ext cx="5516563"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smtClean="0">
                <a:solidFill>
                  <a:srgbClr val="1F497D"/>
                </a:solidFill>
                <a:latin typeface="Calibri" pitchFamily="34" charset="0"/>
                <a:sym typeface="Wingdings" pitchFamily="2" charset="2"/>
              </a:rPr>
              <a:t>N=1509 </a:t>
            </a:r>
            <a:r>
              <a:rPr lang="hr-HR" altLang="sr-Latn-RS" sz="900" b="0" dirty="0">
                <a:solidFill>
                  <a:srgbClr val="1F497D"/>
                </a:solidFill>
                <a:latin typeface="Calibri" pitchFamily="34" charset="0"/>
                <a:sym typeface="Wingdings" pitchFamily="2" charset="2"/>
              </a:rPr>
              <a:t>djece za koju su odgovarali </a:t>
            </a:r>
            <a:r>
              <a:rPr lang="hr-HR" altLang="sr-Latn-RS" sz="900" b="0" dirty="0" smtClean="0">
                <a:solidFill>
                  <a:srgbClr val="1F497D"/>
                </a:solidFill>
                <a:latin typeface="Calibri" pitchFamily="34" charset="0"/>
                <a:sym typeface="Wingdings" pitchFamily="2" charset="2"/>
              </a:rPr>
              <a:t>roditelji</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P2.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U koje doba dana Vaše dijete najviše gleda televizijski program? </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274637" y="915988"/>
            <a:ext cx="7612063"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 Doba dana u kojem se najviše gleda televizijski program</a:t>
            </a:r>
            <a:endParaRPr lang="hr-HR" altLang="sr-Latn-RS" b="1" dirty="0">
              <a:solidFill>
                <a:srgbClr val="1F497D"/>
              </a:solidFill>
              <a:latin typeface="Calibri" pitchFamily="34" charset="0"/>
              <a:ea typeface="ヒラギノ角ゴ Pro W3" pitchFamily="-64" charset="-128"/>
            </a:endParaRPr>
          </a:p>
        </p:txBody>
      </p:sp>
      <p:graphicFrame>
        <p:nvGraphicFramePr>
          <p:cNvPr id="6" name="Objekt 9"/>
          <p:cNvGraphicFramePr>
            <a:graphicFrameLocks noChangeAspect="1"/>
          </p:cNvGraphicFramePr>
          <p:nvPr>
            <p:extLst>
              <p:ext uri="{D42A27DB-BD31-4B8C-83A1-F6EECF244321}">
                <p14:modId xmlns:p14="http://schemas.microsoft.com/office/powerpoint/2010/main" val="2130098944"/>
              </p:ext>
            </p:extLst>
          </p:nvPr>
        </p:nvGraphicFramePr>
        <p:xfrm>
          <a:off x="1104900" y="2076450"/>
          <a:ext cx="6677333" cy="2286000"/>
        </p:xfrm>
        <a:graphic>
          <a:graphicData uri="http://schemas.openxmlformats.org/drawingml/2006/chart">
            <c:chart xmlns:c="http://schemas.openxmlformats.org/drawingml/2006/chart" xmlns:r="http://schemas.openxmlformats.org/officeDocument/2006/relationships" r:id="rId2"/>
          </a:graphicData>
        </a:graphic>
      </p:graphicFrame>
      <p:sp>
        <p:nvSpPr>
          <p:cNvPr id="7" name="TekstniOkvir 6"/>
          <p:cNvSpPr txBox="1"/>
          <p:nvPr/>
        </p:nvSpPr>
        <p:spPr>
          <a:xfrm>
            <a:off x="1047749" y="4432756"/>
            <a:ext cx="1181101" cy="261610"/>
          </a:xfrm>
          <a:prstGeom prst="rect">
            <a:avLst/>
          </a:prstGeom>
          <a:noFill/>
        </p:spPr>
        <p:txBody>
          <a:bodyPr wrap="square" rtlCol="0">
            <a:spAutoFit/>
          </a:bodyPr>
          <a:lstStyle/>
          <a:p>
            <a:r>
              <a:rPr lang="hr-HR" sz="1100" dirty="0" smtClean="0"/>
              <a:t>Rano ujutro</a:t>
            </a:r>
            <a:endParaRPr lang="hr-HR" sz="1100" dirty="0"/>
          </a:p>
        </p:txBody>
      </p:sp>
      <p:sp>
        <p:nvSpPr>
          <p:cNvPr id="8" name="TekstniOkvir 7"/>
          <p:cNvSpPr txBox="1"/>
          <p:nvPr/>
        </p:nvSpPr>
        <p:spPr>
          <a:xfrm>
            <a:off x="2143124" y="4440018"/>
            <a:ext cx="1181101" cy="430887"/>
          </a:xfrm>
          <a:prstGeom prst="rect">
            <a:avLst/>
          </a:prstGeom>
          <a:noFill/>
        </p:spPr>
        <p:txBody>
          <a:bodyPr wrap="square" rtlCol="0">
            <a:spAutoFit/>
          </a:bodyPr>
          <a:lstStyle/>
          <a:p>
            <a:r>
              <a:rPr lang="hr-HR" sz="1100" dirty="0" smtClean="0"/>
              <a:t>Tijekom prijepodneva</a:t>
            </a:r>
            <a:endParaRPr lang="hr-HR" sz="1100" dirty="0"/>
          </a:p>
        </p:txBody>
      </p:sp>
      <p:sp>
        <p:nvSpPr>
          <p:cNvPr id="10" name="TekstniOkvir 9"/>
          <p:cNvSpPr txBox="1"/>
          <p:nvPr/>
        </p:nvSpPr>
        <p:spPr>
          <a:xfrm>
            <a:off x="3181349" y="4412247"/>
            <a:ext cx="1181101" cy="261610"/>
          </a:xfrm>
          <a:prstGeom prst="rect">
            <a:avLst/>
          </a:prstGeom>
          <a:noFill/>
        </p:spPr>
        <p:txBody>
          <a:bodyPr wrap="square" rtlCol="0">
            <a:spAutoFit/>
          </a:bodyPr>
          <a:lstStyle/>
          <a:p>
            <a:r>
              <a:rPr lang="hr-HR" sz="1100" dirty="0" smtClean="0"/>
              <a:t>Poslijepodne</a:t>
            </a:r>
            <a:endParaRPr lang="hr-HR" sz="1100" dirty="0"/>
          </a:p>
        </p:txBody>
      </p:sp>
      <p:sp>
        <p:nvSpPr>
          <p:cNvPr id="11" name="TekstniOkvir 10"/>
          <p:cNvSpPr txBox="1"/>
          <p:nvPr/>
        </p:nvSpPr>
        <p:spPr>
          <a:xfrm>
            <a:off x="4425154" y="4412811"/>
            <a:ext cx="1181101" cy="261610"/>
          </a:xfrm>
          <a:prstGeom prst="rect">
            <a:avLst/>
          </a:prstGeom>
          <a:noFill/>
        </p:spPr>
        <p:txBody>
          <a:bodyPr wrap="square" rtlCol="0">
            <a:spAutoFit/>
          </a:bodyPr>
          <a:lstStyle/>
          <a:p>
            <a:r>
              <a:rPr lang="hr-HR" sz="1100" dirty="0" smtClean="0"/>
              <a:t>Navečer</a:t>
            </a:r>
            <a:endParaRPr lang="hr-HR" sz="1100" dirty="0"/>
          </a:p>
        </p:txBody>
      </p:sp>
      <p:sp>
        <p:nvSpPr>
          <p:cNvPr id="13" name="TekstniOkvir 12"/>
          <p:cNvSpPr txBox="1"/>
          <p:nvPr/>
        </p:nvSpPr>
        <p:spPr>
          <a:xfrm>
            <a:off x="5543549" y="4430493"/>
            <a:ext cx="1181101" cy="430887"/>
          </a:xfrm>
          <a:prstGeom prst="rect">
            <a:avLst/>
          </a:prstGeom>
          <a:noFill/>
        </p:spPr>
        <p:txBody>
          <a:bodyPr wrap="square" rtlCol="0">
            <a:spAutoFit/>
          </a:bodyPr>
          <a:lstStyle/>
          <a:p>
            <a:r>
              <a:rPr lang="hr-HR" sz="1100" dirty="0" smtClean="0"/>
              <a:t>Kasno navečer (nakon 22h)</a:t>
            </a:r>
            <a:endParaRPr lang="hr-HR" sz="1100" dirty="0"/>
          </a:p>
        </p:txBody>
      </p:sp>
      <p:sp>
        <p:nvSpPr>
          <p:cNvPr id="14" name="TekstniOkvir 13"/>
          <p:cNvSpPr txBox="1"/>
          <p:nvPr/>
        </p:nvSpPr>
        <p:spPr>
          <a:xfrm>
            <a:off x="6696074" y="4430493"/>
            <a:ext cx="1181101" cy="430887"/>
          </a:xfrm>
          <a:prstGeom prst="rect">
            <a:avLst/>
          </a:prstGeom>
          <a:noFill/>
        </p:spPr>
        <p:txBody>
          <a:bodyPr wrap="square" rtlCol="0">
            <a:spAutoFit/>
          </a:bodyPr>
          <a:lstStyle/>
          <a:p>
            <a:r>
              <a:rPr lang="hr-HR" sz="1100" dirty="0" smtClean="0"/>
              <a:t>Tijekom cijelog dana</a:t>
            </a:r>
            <a:endParaRPr lang="hr-HR" sz="1100" dirty="0"/>
          </a:p>
        </p:txBody>
      </p:sp>
      <p:sp>
        <p:nvSpPr>
          <p:cNvPr id="19" name="Text Box 292"/>
          <p:cNvSpPr txBox="1">
            <a:spLocks noChangeArrowheads="1"/>
          </p:cNvSpPr>
          <p:nvPr/>
        </p:nvSpPr>
        <p:spPr bwMode="auto">
          <a:xfrm>
            <a:off x="0" y="5243689"/>
            <a:ext cx="9143999" cy="492443"/>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Djeca u dobi do 3 godine najviše gledaju televiziju rano ujutro, dok djeca u dobi od 10 do 17 godina najviše gledaju televizijski program navečer.	</a:t>
            </a:r>
            <a:endParaRPr lang="hr-HR" altLang="sr-Latn-RS" sz="1300" dirty="0">
              <a:latin typeface="Calibri" pitchFamily="34" charset="0"/>
            </a:endParaRPr>
          </a:p>
        </p:txBody>
      </p:sp>
      <p:pic>
        <p:nvPicPr>
          <p:cNvPr id="9218" name="Picture 2" descr="http://ts4.mm.bing.net/th?id=HN.608020546004585176&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65705"/>
            <a:ext cx="2857500" cy="1609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01784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11957" y="134081"/>
            <a:ext cx="7389068" cy="553998"/>
          </a:xfrm>
        </p:spPr>
        <p:txBody>
          <a:bodyPr/>
          <a:lstStyle/>
          <a:p>
            <a:r>
              <a:rPr lang="hr-HR" dirty="0" smtClean="0"/>
              <a:t>Ukupno gledano, </a:t>
            </a:r>
            <a:r>
              <a:rPr lang="hr-HR" dirty="0" err="1" smtClean="0"/>
              <a:t>najvižše</a:t>
            </a:r>
            <a:r>
              <a:rPr lang="hr-HR" dirty="0" smtClean="0"/>
              <a:t> se vole gledati crtani filmovi, emisije za djecu te glazbene emisije.</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9</a:t>
            </a:fld>
            <a:endParaRPr lang="de-DE" dirty="0"/>
          </a:p>
        </p:txBody>
      </p:sp>
      <p:sp>
        <p:nvSpPr>
          <p:cNvPr id="9" name="Text Box 5"/>
          <p:cNvSpPr txBox="1">
            <a:spLocks noChangeArrowheads="1"/>
          </p:cNvSpPr>
          <p:nvPr/>
        </p:nvSpPr>
        <p:spPr bwMode="auto">
          <a:xfrm>
            <a:off x="2028824" y="6270302"/>
            <a:ext cx="5516563"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a:solidFill>
                  <a:srgbClr val="1F497D"/>
                </a:solidFill>
                <a:latin typeface="Calibri" pitchFamily="34" charset="0"/>
                <a:sym typeface="Wingdings" pitchFamily="2" charset="2"/>
              </a:rPr>
              <a:t>N=1509 djece za koju su odgovarali roditelji</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P3/P4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Koje sve vrste televizijskog  sadržaja Vaše dijete voli gledati? (MOGUĆE VIŠE ODGOVORA) / Koju vrstu emisija najradije gleda?  (MOGUĆ JEDAN ODGOVOR)</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274637" y="849313"/>
            <a:ext cx="7612063"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 Praćene i najdraže vrste emisija koje se prikazuju na televiziji </a:t>
            </a:r>
            <a:endParaRPr lang="hr-HR" altLang="sr-Latn-RS" b="1" dirty="0">
              <a:solidFill>
                <a:srgbClr val="1F497D"/>
              </a:solidFill>
              <a:latin typeface="Calibri" pitchFamily="34" charset="0"/>
              <a:ea typeface="ヒラギノ角ゴ Pro W3" pitchFamily="-64" charset="-128"/>
            </a:endParaRPr>
          </a:p>
        </p:txBody>
      </p:sp>
      <p:sp>
        <p:nvSpPr>
          <p:cNvPr id="15" name="TekstniOkvir 14"/>
          <p:cNvSpPr txBox="1"/>
          <p:nvPr/>
        </p:nvSpPr>
        <p:spPr>
          <a:xfrm>
            <a:off x="3733797" y="1549226"/>
            <a:ext cx="1181101" cy="261610"/>
          </a:xfrm>
          <a:prstGeom prst="rect">
            <a:avLst/>
          </a:prstGeom>
          <a:noFill/>
        </p:spPr>
        <p:txBody>
          <a:bodyPr wrap="square" rtlCol="0">
            <a:spAutoFit/>
          </a:bodyPr>
          <a:lstStyle/>
          <a:p>
            <a:r>
              <a:rPr lang="hr-HR" sz="1100" dirty="0" smtClean="0"/>
              <a:t>Crtani filmovi</a:t>
            </a:r>
            <a:endParaRPr lang="hr-HR" sz="1100" dirty="0"/>
          </a:p>
        </p:txBody>
      </p:sp>
      <p:sp>
        <p:nvSpPr>
          <p:cNvPr id="16" name="TekstniOkvir 15"/>
          <p:cNvSpPr txBox="1"/>
          <p:nvPr/>
        </p:nvSpPr>
        <p:spPr>
          <a:xfrm>
            <a:off x="3714747" y="1938292"/>
            <a:ext cx="1181101" cy="261610"/>
          </a:xfrm>
          <a:prstGeom prst="rect">
            <a:avLst/>
          </a:prstGeom>
          <a:noFill/>
        </p:spPr>
        <p:txBody>
          <a:bodyPr wrap="square" rtlCol="0">
            <a:spAutoFit/>
          </a:bodyPr>
          <a:lstStyle/>
          <a:p>
            <a:r>
              <a:rPr lang="hr-HR" sz="1100" dirty="0" smtClean="0"/>
              <a:t>Emisije za djecu</a:t>
            </a:r>
            <a:endParaRPr lang="hr-HR" sz="1100" dirty="0"/>
          </a:p>
        </p:txBody>
      </p:sp>
      <p:sp>
        <p:nvSpPr>
          <p:cNvPr id="17" name="TekstniOkvir 16"/>
          <p:cNvSpPr txBox="1"/>
          <p:nvPr/>
        </p:nvSpPr>
        <p:spPr>
          <a:xfrm>
            <a:off x="3714746" y="2280819"/>
            <a:ext cx="1181101" cy="261610"/>
          </a:xfrm>
          <a:prstGeom prst="rect">
            <a:avLst/>
          </a:prstGeom>
          <a:noFill/>
        </p:spPr>
        <p:txBody>
          <a:bodyPr wrap="square" rtlCol="0">
            <a:spAutoFit/>
          </a:bodyPr>
          <a:lstStyle/>
          <a:p>
            <a:r>
              <a:rPr lang="hr-HR" sz="1100" dirty="0" smtClean="0"/>
              <a:t>Glazbene emisije</a:t>
            </a:r>
            <a:endParaRPr lang="hr-HR" sz="1100" dirty="0"/>
          </a:p>
        </p:txBody>
      </p:sp>
      <p:sp>
        <p:nvSpPr>
          <p:cNvPr id="18" name="TekstniOkvir 17"/>
          <p:cNvSpPr txBox="1"/>
          <p:nvPr/>
        </p:nvSpPr>
        <p:spPr>
          <a:xfrm>
            <a:off x="3771897" y="2633617"/>
            <a:ext cx="1181101" cy="261610"/>
          </a:xfrm>
          <a:prstGeom prst="rect">
            <a:avLst/>
          </a:prstGeom>
          <a:noFill/>
        </p:spPr>
        <p:txBody>
          <a:bodyPr wrap="square" rtlCol="0">
            <a:spAutoFit/>
          </a:bodyPr>
          <a:lstStyle/>
          <a:p>
            <a:r>
              <a:rPr lang="hr-HR" sz="1100" dirty="0" smtClean="0"/>
              <a:t>Igrani filmovi</a:t>
            </a:r>
            <a:endParaRPr lang="hr-HR" sz="1100" dirty="0"/>
          </a:p>
        </p:txBody>
      </p:sp>
      <p:sp>
        <p:nvSpPr>
          <p:cNvPr id="19" name="TekstniOkvir 18"/>
          <p:cNvSpPr txBox="1"/>
          <p:nvPr/>
        </p:nvSpPr>
        <p:spPr>
          <a:xfrm>
            <a:off x="3505199" y="2995567"/>
            <a:ext cx="1714500" cy="261610"/>
          </a:xfrm>
          <a:prstGeom prst="rect">
            <a:avLst/>
          </a:prstGeom>
          <a:noFill/>
        </p:spPr>
        <p:txBody>
          <a:bodyPr wrap="square" rtlCol="0">
            <a:spAutoFit/>
          </a:bodyPr>
          <a:lstStyle/>
          <a:p>
            <a:r>
              <a:rPr lang="hr-HR" sz="1100" dirty="0" smtClean="0"/>
              <a:t>Dokumentarne emisije</a:t>
            </a:r>
            <a:endParaRPr lang="hr-HR" sz="1100" dirty="0"/>
          </a:p>
        </p:txBody>
      </p:sp>
      <p:sp>
        <p:nvSpPr>
          <p:cNvPr id="20" name="TekstniOkvir 19"/>
          <p:cNvSpPr txBox="1"/>
          <p:nvPr/>
        </p:nvSpPr>
        <p:spPr>
          <a:xfrm>
            <a:off x="3438524" y="3367042"/>
            <a:ext cx="1714500" cy="261610"/>
          </a:xfrm>
          <a:prstGeom prst="rect">
            <a:avLst/>
          </a:prstGeom>
          <a:noFill/>
        </p:spPr>
        <p:txBody>
          <a:bodyPr wrap="square" rtlCol="0">
            <a:spAutoFit/>
          </a:bodyPr>
          <a:lstStyle/>
          <a:p>
            <a:r>
              <a:rPr lang="hr-HR" sz="1100" dirty="0" smtClean="0"/>
              <a:t>Sport</a:t>
            </a:r>
            <a:endParaRPr lang="hr-HR" sz="1100" dirty="0"/>
          </a:p>
        </p:txBody>
      </p:sp>
      <p:sp>
        <p:nvSpPr>
          <p:cNvPr id="21" name="TekstniOkvir 20"/>
          <p:cNvSpPr txBox="1"/>
          <p:nvPr/>
        </p:nvSpPr>
        <p:spPr>
          <a:xfrm>
            <a:off x="3448047" y="3721639"/>
            <a:ext cx="1714500" cy="261610"/>
          </a:xfrm>
          <a:prstGeom prst="rect">
            <a:avLst/>
          </a:prstGeom>
          <a:noFill/>
        </p:spPr>
        <p:txBody>
          <a:bodyPr wrap="square" rtlCol="0">
            <a:spAutoFit/>
          </a:bodyPr>
          <a:lstStyle/>
          <a:p>
            <a:r>
              <a:rPr lang="hr-HR" sz="1100" dirty="0" smtClean="0"/>
              <a:t>Sapunice - </a:t>
            </a:r>
            <a:r>
              <a:rPr lang="hr-HR" sz="1100" dirty="0" err="1" smtClean="0"/>
              <a:t>telenovele</a:t>
            </a:r>
            <a:endParaRPr lang="hr-HR" sz="1100" dirty="0"/>
          </a:p>
        </p:txBody>
      </p:sp>
      <p:sp>
        <p:nvSpPr>
          <p:cNvPr id="22" name="TekstniOkvir 21"/>
          <p:cNvSpPr txBox="1"/>
          <p:nvPr/>
        </p:nvSpPr>
        <p:spPr>
          <a:xfrm>
            <a:off x="3457572" y="4055014"/>
            <a:ext cx="1714500" cy="261610"/>
          </a:xfrm>
          <a:prstGeom prst="rect">
            <a:avLst/>
          </a:prstGeom>
          <a:noFill/>
        </p:spPr>
        <p:txBody>
          <a:bodyPr wrap="square" rtlCol="0">
            <a:spAutoFit/>
          </a:bodyPr>
          <a:lstStyle/>
          <a:p>
            <a:r>
              <a:rPr lang="hr-HR" sz="1100" dirty="0" err="1" smtClean="0"/>
              <a:t>Reality</a:t>
            </a:r>
            <a:r>
              <a:rPr lang="hr-HR" sz="1100" dirty="0" smtClean="0"/>
              <a:t> emisije</a:t>
            </a:r>
            <a:endParaRPr lang="hr-HR" sz="1100" dirty="0"/>
          </a:p>
        </p:txBody>
      </p:sp>
      <p:sp>
        <p:nvSpPr>
          <p:cNvPr id="23" name="TekstniOkvir 22"/>
          <p:cNvSpPr txBox="1"/>
          <p:nvPr/>
        </p:nvSpPr>
        <p:spPr>
          <a:xfrm>
            <a:off x="3457572" y="4445539"/>
            <a:ext cx="1714500" cy="261610"/>
          </a:xfrm>
          <a:prstGeom prst="rect">
            <a:avLst/>
          </a:prstGeom>
          <a:noFill/>
        </p:spPr>
        <p:txBody>
          <a:bodyPr wrap="square" rtlCol="0">
            <a:spAutoFit/>
          </a:bodyPr>
          <a:lstStyle/>
          <a:p>
            <a:r>
              <a:rPr lang="hr-HR" sz="1100" dirty="0" smtClean="0"/>
              <a:t>Dramska serija</a:t>
            </a:r>
            <a:endParaRPr lang="hr-HR" sz="1100" dirty="0"/>
          </a:p>
        </p:txBody>
      </p:sp>
      <p:sp>
        <p:nvSpPr>
          <p:cNvPr id="24" name="TekstniOkvir 23"/>
          <p:cNvSpPr txBox="1"/>
          <p:nvPr/>
        </p:nvSpPr>
        <p:spPr>
          <a:xfrm>
            <a:off x="3495671" y="4809943"/>
            <a:ext cx="1714500" cy="261610"/>
          </a:xfrm>
          <a:prstGeom prst="rect">
            <a:avLst/>
          </a:prstGeom>
          <a:noFill/>
        </p:spPr>
        <p:txBody>
          <a:bodyPr wrap="square" rtlCol="0">
            <a:spAutoFit/>
          </a:bodyPr>
          <a:lstStyle/>
          <a:p>
            <a:r>
              <a:rPr lang="hr-HR" sz="1100" dirty="0" smtClean="0"/>
              <a:t>Reklame</a:t>
            </a:r>
            <a:endParaRPr lang="hr-HR" sz="1100" dirty="0"/>
          </a:p>
        </p:txBody>
      </p:sp>
      <p:sp>
        <p:nvSpPr>
          <p:cNvPr id="25" name="TekstniOkvir 24"/>
          <p:cNvSpPr txBox="1"/>
          <p:nvPr/>
        </p:nvSpPr>
        <p:spPr>
          <a:xfrm>
            <a:off x="3590922" y="5169439"/>
            <a:ext cx="1714500" cy="261610"/>
          </a:xfrm>
          <a:prstGeom prst="rect">
            <a:avLst/>
          </a:prstGeom>
          <a:noFill/>
        </p:spPr>
        <p:txBody>
          <a:bodyPr wrap="square" rtlCol="0">
            <a:spAutoFit/>
          </a:bodyPr>
          <a:lstStyle/>
          <a:p>
            <a:r>
              <a:rPr lang="hr-HR" sz="1100" dirty="0" smtClean="0"/>
              <a:t>Informativne emisije</a:t>
            </a:r>
            <a:endParaRPr lang="hr-HR" sz="1100" dirty="0"/>
          </a:p>
        </p:txBody>
      </p:sp>
      <p:sp>
        <p:nvSpPr>
          <p:cNvPr id="26" name="TekstniOkvir 25"/>
          <p:cNvSpPr txBox="1"/>
          <p:nvPr/>
        </p:nvSpPr>
        <p:spPr>
          <a:xfrm>
            <a:off x="3571872" y="5521864"/>
            <a:ext cx="1714500" cy="261610"/>
          </a:xfrm>
          <a:prstGeom prst="rect">
            <a:avLst/>
          </a:prstGeom>
          <a:noFill/>
        </p:spPr>
        <p:txBody>
          <a:bodyPr wrap="square" rtlCol="0">
            <a:spAutoFit/>
          </a:bodyPr>
          <a:lstStyle/>
          <a:p>
            <a:r>
              <a:rPr lang="hr-HR" sz="1100" dirty="0" smtClean="0"/>
              <a:t>Humoristične emisije</a:t>
            </a:r>
            <a:endParaRPr lang="hr-HR" sz="1100" dirty="0"/>
          </a:p>
        </p:txBody>
      </p:sp>
      <p:sp>
        <p:nvSpPr>
          <p:cNvPr id="27" name="TekstniOkvir 26"/>
          <p:cNvSpPr txBox="1"/>
          <p:nvPr/>
        </p:nvSpPr>
        <p:spPr>
          <a:xfrm>
            <a:off x="3514721" y="5884776"/>
            <a:ext cx="1714500" cy="261610"/>
          </a:xfrm>
          <a:prstGeom prst="rect">
            <a:avLst/>
          </a:prstGeom>
          <a:noFill/>
        </p:spPr>
        <p:txBody>
          <a:bodyPr wrap="square" rtlCol="0">
            <a:spAutoFit/>
          </a:bodyPr>
          <a:lstStyle/>
          <a:p>
            <a:r>
              <a:rPr lang="hr-HR" sz="1100" dirty="0" smtClean="0"/>
              <a:t>Nešto drugo </a:t>
            </a:r>
            <a:endParaRPr lang="hr-HR" sz="1100" dirty="0"/>
          </a:p>
        </p:txBody>
      </p:sp>
      <p:graphicFrame>
        <p:nvGraphicFramePr>
          <p:cNvPr id="29" name="Objekt 11"/>
          <p:cNvGraphicFramePr>
            <a:graphicFrameLocks noChangeAspect="1"/>
          </p:cNvGraphicFramePr>
          <p:nvPr>
            <p:extLst>
              <p:ext uri="{D42A27DB-BD31-4B8C-83A1-F6EECF244321}">
                <p14:modId xmlns:p14="http://schemas.microsoft.com/office/powerpoint/2010/main" val="4093207050"/>
              </p:ext>
            </p:extLst>
          </p:nvPr>
        </p:nvGraphicFramePr>
        <p:xfrm>
          <a:off x="430210" y="1371345"/>
          <a:ext cx="3522662" cy="5214938"/>
        </p:xfrm>
        <a:graphic>
          <a:graphicData uri="http://schemas.openxmlformats.org/drawingml/2006/chart">
            <c:chart xmlns:c="http://schemas.openxmlformats.org/drawingml/2006/chart" xmlns:r="http://schemas.openxmlformats.org/officeDocument/2006/relationships" r:id="rId2"/>
          </a:graphicData>
        </a:graphic>
      </p:graphicFrame>
      <p:sp>
        <p:nvSpPr>
          <p:cNvPr id="31" name="TekstniOkvir 30"/>
          <p:cNvSpPr txBox="1"/>
          <p:nvPr/>
        </p:nvSpPr>
        <p:spPr>
          <a:xfrm>
            <a:off x="1009647" y="1154266"/>
            <a:ext cx="2562224" cy="292388"/>
          </a:xfrm>
          <a:prstGeom prst="rect">
            <a:avLst/>
          </a:prstGeom>
          <a:noFill/>
        </p:spPr>
        <p:txBody>
          <a:bodyPr wrap="square" rtlCol="0">
            <a:spAutoFit/>
          </a:bodyPr>
          <a:lstStyle/>
          <a:p>
            <a:r>
              <a:rPr lang="hr-HR" sz="1300" dirty="0" smtClean="0"/>
              <a:t>Emisije koje se vole gledati</a:t>
            </a:r>
            <a:endParaRPr lang="hr-HR" sz="1300" dirty="0"/>
          </a:p>
        </p:txBody>
      </p:sp>
      <p:sp>
        <p:nvSpPr>
          <p:cNvPr id="32" name="TekstniOkvir 31"/>
          <p:cNvSpPr txBox="1"/>
          <p:nvPr/>
        </p:nvSpPr>
        <p:spPr>
          <a:xfrm>
            <a:off x="4810122" y="1163791"/>
            <a:ext cx="2562224" cy="292388"/>
          </a:xfrm>
          <a:prstGeom prst="rect">
            <a:avLst/>
          </a:prstGeom>
          <a:noFill/>
        </p:spPr>
        <p:txBody>
          <a:bodyPr wrap="square" rtlCol="0">
            <a:spAutoFit/>
          </a:bodyPr>
          <a:lstStyle/>
          <a:p>
            <a:r>
              <a:rPr lang="hr-HR" sz="1300" dirty="0" smtClean="0"/>
              <a:t>Najdraža vrsta emisije</a:t>
            </a:r>
            <a:endParaRPr lang="hr-HR" sz="1300" dirty="0"/>
          </a:p>
        </p:txBody>
      </p:sp>
      <p:graphicFrame>
        <p:nvGraphicFramePr>
          <p:cNvPr id="33" name="Object 380"/>
          <p:cNvGraphicFramePr>
            <a:graphicFrameLocks noChangeAspect="1"/>
          </p:cNvGraphicFramePr>
          <p:nvPr>
            <p:extLst>
              <p:ext uri="{D42A27DB-BD31-4B8C-83A1-F6EECF244321}">
                <p14:modId xmlns:p14="http://schemas.microsoft.com/office/powerpoint/2010/main" val="693838234"/>
              </p:ext>
            </p:extLst>
          </p:nvPr>
        </p:nvGraphicFramePr>
        <p:xfrm>
          <a:off x="5295897" y="1406583"/>
          <a:ext cx="3544888" cy="5035672"/>
        </p:xfrm>
        <a:graphic>
          <a:graphicData uri="http://schemas.openxmlformats.org/drawingml/2006/chart">
            <c:chart xmlns:c="http://schemas.openxmlformats.org/drawingml/2006/chart" xmlns:r="http://schemas.openxmlformats.org/officeDocument/2006/relationships" r:id="rId3"/>
          </a:graphicData>
        </a:graphic>
      </p:graphicFrame>
      <p:sp>
        <p:nvSpPr>
          <p:cNvPr id="34" name="Line 4"/>
          <p:cNvSpPr>
            <a:spLocks noChangeShapeType="1"/>
          </p:cNvSpPr>
          <p:nvPr/>
        </p:nvSpPr>
        <p:spPr bwMode="auto">
          <a:xfrm flipH="1">
            <a:off x="3362323" y="1868442"/>
            <a:ext cx="2143125"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pic>
        <p:nvPicPr>
          <p:cNvPr id="8199" name="Picture 7" descr="http://emajice.com.hr/298-home/juric-majica-cars-crtani-film-lightning-mcquee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874" y="3628653"/>
            <a:ext cx="1683661" cy="1683662"/>
          </a:xfrm>
          <a:prstGeom prst="rect">
            <a:avLst/>
          </a:prstGeom>
          <a:noFill/>
          <a:extLst>
            <a:ext uri="{909E8E84-426E-40DD-AFC4-6F175D3DCCD1}">
              <a14:hiddenFill xmlns:a14="http://schemas.microsoft.com/office/drawing/2010/main">
                <a:solidFill>
                  <a:srgbClr val="FFFFFF"/>
                </a:solidFill>
              </a14:hiddenFill>
            </a:ext>
          </a:extLst>
        </p:spPr>
      </p:pic>
      <p:sp>
        <p:nvSpPr>
          <p:cNvPr id="36" name="Line 4"/>
          <p:cNvSpPr>
            <a:spLocks noChangeShapeType="1"/>
          </p:cNvSpPr>
          <p:nvPr/>
        </p:nvSpPr>
        <p:spPr bwMode="auto">
          <a:xfrm flipH="1">
            <a:off x="3362322" y="2239917"/>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37" name="Line 4"/>
          <p:cNvSpPr>
            <a:spLocks noChangeShapeType="1"/>
          </p:cNvSpPr>
          <p:nvPr/>
        </p:nvSpPr>
        <p:spPr bwMode="auto">
          <a:xfrm flipH="1">
            <a:off x="3362322" y="2601867"/>
            <a:ext cx="2143126"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39" name="Line 4"/>
          <p:cNvSpPr>
            <a:spLocks noChangeShapeType="1"/>
          </p:cNvSpPr>
          <p:nvPr/>
        </p:nvSpPr>
        <p:spPr bwMode="auto">
          <a:xfrm flipH="1">
            <a:off x="3362322" y="2963817"/>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0" name="Line 4"/>
          <p:cNvSpPr>
            <a:spLocks noChangeShapeType="1"/>
          </p:cNvSpPr>
          <p:nvPr/>
        </p:nvSpPr>
        <p:spPr bwMode="auto">
          <a:xfrm flipH="1">
            <a:off x="3362322" y="3316242"/>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1" name="Line 4"/>
          <p:cNvSpPr>
            <a:spLocks noChangeShapeType="1"/>
          </p:cNvSpPr>
          <p:nvPr/>
        </p:nvSpPr>
        <p:spPr bwMode="auto">
          <a:xfrm flipH="1">
            <a:off x="3362322" y="3678192"/>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2" name="Line 4"/>
          <p:cNvSpPr>
            <a:spLocks noChangeShapeType="1"/>
          </p:cNvSpPr>
          <p:nvPr/>
        </p:nvSpPr>
        <p:spPr bwMode="auto">
          <a:xfrm flipH="1">
            <a:off x="3362322" y="4040142"/>
            <a:ext cx="2143126" cy="14872"/>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3" name="Line 4"/>
          <p:cNvSpPr>
            <a:spLocks noChangeShapeType="1"/>
          </p:cNvSpPr>
          <p:nvPr/>
        </p:nvSpPr>
        <p:spPr bwMode="auto">
          <a:xfrm flipH="1">
            <a:off x="3362322" y="4392567"/>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4" name="Line 4"/>
          <p:cNvSpPr>
            <a:spLocks noChangeShapeType="1"/>
          </p:cNvSpPr>
          <p:nvPr/>
        </p:nvSpPr>
        <p:spPr bwMode="auto">
          <a:xfrm flipH="1">
            <a:off x="3362322" y="4754517"/>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5" name="Line 4"/>
          <p:cNvSpPr>
            <a:spLocks noChangeShapeType="1"/>
          </p:cNvSpPr>
          <p:nvPr/>
        </p:nvSpPr>
        <p:spPr bwMode="auto">
          <a:xfrm flipH="1">
            <a:off x="3362322" y="5125992"/>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6" name="Line 4"/>
          <p:cNvSpPr>
            <a:spLocks noChangeShapeType="1"/>
          </p:cNvSpPr>
          <p:nvPr/>
        </p:nvSpPr>
        <p:spPr bwMode="auto">
          <a:xfrm flipH="1">
            <a:off x="3362322" y="5478417"/>
            <a:ext cx="2143127"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7" name="Line 4"/>
          <p:cNvSpPr>
            <a:spLocks noChangeShapeType="1"/>
          </p:cNvSpPr>
          <p:nvPr/>
        </p:nvSpPr>
        <p:spPr bwMode="auto">
          <a:xfrm flipH="1">
            <a:off x="3362323" y="5840367"/>
            <a:ext cx="2143126" cy="0"/>
          </a:xfrm>
          <a:prstGeom prst="line">
            <a:avLst/>
          </a:prstGeom>
          <a:noFill/>
          <a:ln w="15875">
            <a:solidFill>
              <a:schemeClr val="bg1">
                <a:lumMod val="85000"/>
              </a:schemeClr>
            </a:solidFill>
            <a:prstDash val="dash"/>
            <a:round/>
            <a:headEnd/>
            <a:tailEnd/>
          </a:ln>
          <a:extLst>
            <a:ext uri="{909E8E84-426E-40DD-AFC4-6F175D3DCCD1}">
              <a14:hiddenFill xmlns:a14="http://schemas.microsoft.com/office/drawing/2010/main">
                <a:noFill/>
              </a14:hiddenFill>
            </a:ext>
          </a:extLst>
        </p:spPr>
        <p:txBody>
          <a:bodyPr/>
          <a:lstStyle/>
          <a:p>
            <a:endParaRPr lang="hr-HR"/>
          </a:p>
        </p:txBody>
      </p:sp>
      <p:sp>
        <p:nvSpPr>
          <p:cNvPr id="48" name="Text Box 292"/>
          <p:cNvSpPr txBox="1">
            <a:spLocks noChangeArrowheads="1"/>
          </p:cNvSpPr>
          <p:nvPr/>
        </p:nvSpPr>
        <p:spPr bwMode="auto">
          <a:xfrm>
            <a:off x="6373808" y="3999263"/>
            <a:ext cx="2770192" cy="892552"/>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Djeci starosti do 12 godina najdraži su crtani filmovi, dok su djeci starijoj od 12 godina najdraže sportske i glazbene emisije. </a:t>
            </a:r>
            <a:endParaRPr lang="hr-HR" altLang="sr-Latn-RS" sz="1300" dirty="0">
              <a:latin typeface="Calibri" pitchFamily="34" charset="0"/>
            </a:endParaRPr>
          </a:p>
        </p:txBody>
      </p:sp>
    </p:spTree>
    <p:extLst>
      <p:ext uri="{BB962C8B-B14F-4D97-AF65-F5344CB8AC3E}">
        <p14:creationId xmlns:p14="http://schemas.microsoft.com/office/powerpoint/2010/main" val="29082912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Objekt 9"/>
          <p:cNvGraphicFramePr>
            <a:graphicFrameLocks noChangeAspect="1"/>
          </p:cNvGraphicFramePr>
          <p:nvPr>
            <p:extLst>
              <p:ext uri="{D42A27DB-BD31-4B8C-83A1-F6EECF244321}">
                <p14:modId xmlns:p14="http://schemas.microsoft.com/office/powerpoint/2010/main" val="4045926131"/>
              </p:ext>
            </p:extLst>
          </p:nvPr>
        </p:nvGraphicFramePr>
        <p:xfrm>
          <a:off x="1472096" y="3191067"/>
          <a:ext cx="6677333" cy="2286000"/>
        </p:xfrm>
        <a:graphic>
          <a:graphicData uri="http://schemas.openxmlformats.org/drawingml/2006/chart">
            <c:chart xmlns:c="http://schemas.openxmlformats.org/drawingml/2006/chart" xmlns:r="http://schemas.openxmlformats.org/officeDocument/2006/relationships" r:id="rId2"/>
          </a:graphicData>
        </a:graphic>
      </p:graphicFrame>
      <p:pic>
        <p:nvPicPr>
          <p:cNvPr id="11268" name="Picture 4" descr="http://img.gawkerassets.com/img/17xh92aqw6pecjpg/origina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9505" y="4065520"/>
            <a:ext cx="1121854" cy="631043"/>
          </a:xfrm>
          <a:prstGeom prst="rect">
            <a:avLst/>
          </a:prstGeom>
          <a:noFill/>
          <a:extLst>
            <a:ext uri="{909E8E84-426E-40DD-AFC4-6F175D3DCCD1}">
              <a14:hiddenFill xmlns:a14="http://schemas.microsoft.com/office/drawing/2010/main">
                <a:solidFill>
                  <a:srgbClr val="FFFFFF"/>
                </a:solidFill>
              </a14:hiddenFill>
            </a:ext>
          </a:extLst>
        </p:spPr>
      </p:pic>
      <p:sp>
        <p:nvSpPr>
          <p:cNvPr id="2" name="Naslov 1"/>
          <p:cNvSpPr>
            <a:spLocks noGrp="1"/>
          </p:cNvSpPr>
          <p:nvPr>
            <p:ph type="title"/>
          </p:nvPr>
        </p:nvSpPr>
        <p:spPr>
          <a:xfrm>
            <a:off x="811957" y="10822"/>
            <a:ext cx="7389068" cy="830997"/>
          </a:xfrm>
        </p:spPr>
        <p:txBody>
          <a:bodyPr/>
          <a:lstStyle/>
          <a:p>
            <a:r>
              <a:rPr lang="hr-HR" dirty="0" smtClean="0"/>
              <a:t>Televizija se najčešće gleda u dnevnom boravku, putem televizijskog prijemnika, ali gotovo petina djece televizijski program gleda i putem PC/ tableta  </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10</a:t>
            </a:fld>
            <a:endParaRPr lang="de-DE" dirty="0"/>
          </a:p>
        </p:txBody>
      </p:sp>
      <p:sp>
        <p:nvSpPr>
          <p:cNvPr id="9" name="Text Box 5"/>
          <p:cNvSpPr txBox="1">
            <a:spLocks noChangeArrowheads="1"/>
          </p:cNvSpPr>
          <p:nvPr/>
        </p:nvSpPr>
        <p:spPr bwMode="auto">
          <a:xfrm>
            <a:off x="2162174" y="6318223"/>
            <a:ext cx="5516563"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smtClean="0">
                <a:solidFill>
                  <a:srgbClr val="1F497D"/>
                </a:solidFill>
                <a:latin typeface="Calibri" pitchFamily="34" charset="0"/>
                <a:sym typeface="Wingdings" pitchFamily="2" charset="2"/>
              </a:rPr>
              <a:t>N=1509 djece za koju su odgovarali roditelji</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P5/P5a.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Gdje dijete  uobičajeno gleda televizijski program? / Preko kojih uređaja djeca uobičajeno gledaju TV sadržaje? </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274637" y="915988"/>
            <a:ext cx="7612063"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 Uobičajeno mjesto i vrsta uređaja putem kojih se prati televizijski progra</a:t>
            </a:r>
            <a:r>
              <a:rPr lang="hr-HR" altLang="sr-Latn-RS" dirty="0">
                <a:solidFill>
                  <a:srgbClr val="1F497D"/>
                </a:solidFill>
                <a:latin typeface="Calibri" pitchFamily="34" charset="0"/>
              </a:rPr>
              <a:t>m</a:t>
            </a:r>
            <a:endParaRPr lang="hr-HR" altLang="sr-Latn-RS" b="1" dirty="0">
              <a:solidFill>
                <a:srgbClr val="1F497D"/>
              </a:solidFill>
              <a:latin typeface="Calibri" pitchFamily="34" charset="0"/>
              <a:ea typeface="ヒラギノ角ゴ Pro W3" pitchFamily="-64" charset="-128"/>
            </a:endParaRPr>
          </a:p>
        </p:txBody>
      </p:sp>
      <p:graphicFrame>
        <p:nvGraphicFramePr>
          <p:cNvPr id="6" name="Objekt 9"/>
          <p:cNvGraphicFramePr>
            <a:graphicFrameLocks noChangeAspect="1"/>
          </p:cNvGraphicFramePr>
          <p:nvPr>
            <p:extLst>
              <p:ext uri="{D42A27DB-BD31-4B8C-83A1-F6EECF244321}">
                <p14:modId xmlns:p14="http://schemas.microsoft.com/office/powerpoint/2010/main" val="887263765"/>
              </p:ext>
            </p:extLst>
          </p:nvPr>
        </p:nvGraphicFramePr>
        <p:xfrm>
          <a:off x="1999456" y="1011824"/>
          <a:ext cx="4200041" cy="1666876"/>
        </p:xfrm>
        <a:graphic>
          <a:graphicData uri="http://schemas.openxmlformats.org/drawingml/2006/chart">
            <c:chart xmlns:c="http://schemas.openxmlformats.org/drawingml/2006/chart" xmlns:r="http://schemas.openxmlformats.org/officeDocument/2006/relationships" r:id="rId4"/>
          </a:graphicData>
        </a:graphic>
      </p:graphicFrame>
      <p:sp>
        <p:nvSpPr>
          <p:cNvPr id="7" name="TekstniOkvir 6"/>
          <p:cNvSpPr txBox="1"/>
          <p:nvPr/>
        </p:nvSpPr>
        <p:spPr>
          <a:xfrm>
            <a:off x="2124075" y="2750655"/>
            <a:ext cx="1181101" cy="430887"/>
          </a:xfrm>
          <a:prstGeom prst="rect">
            <a:avLst/>
          </a:prstGeom>
          <a:noFill/>
        </p:spPr>
        <p:txBody>
          <a:bodyPr wrap="square" rtlCol="0">
            <a:spAutoFit/>
          </a:bodyPr>
          <a:lstStyle/>
          <a:p>
            <a:r>
              <a:rPr lang="hr-HR" sz="1100" dirty="0" smtClean="0"/>
              <a:t>U dnevnom boravku </a:t>
            </a:r>
            <a:endParaRPr lang="hr-HR" sz="1100" dirty="0"/>
          </a:p>
        </p:txBody>
      </p:sp>
      <p:sp>
        <p:nvSpPr>
          <p:cNvPr id="8" name="TekstniOkvir 7"/>
          <p:cNvSpPr txBox="1"/>
          <p:nvPr/>
        </p:nvSpPr>
        <p:spPr>
          <a:xfrm>
            <a:off x="3514724" y="2748111"/>
            <a:ext cx="1181101" cy="261610"/>
          </a:xfrm>
          <a:prstGeom prst="rect">
            <a:avLst/>
          </a:prstGeom>
          <a:noFill/>
        </p:spPr>
        <p:txBody>
          <a:bodyPr wrap="square" rtlCol="0">
            <a:spAutoFit/>
          </a:bodyPr>
          <a:lstStyle/>
          <a:p>
            <a:r>
              <a:rPr lang="hr-HR" sz="1100" dirty="0" smtClean="0"/>
              <a:t>U svojoj sobi</a:t>
            </a:r>
            <a:endParaRPr lang="hr-HR" sz="1100" dirty="0"/>
          </a:p>
        </p:txBody>
      </p:sp>
      <p:sp>
        <p:nvSpPr>
          <p:cNvPr id="10" name="TekstniOkvir 9"/>
          <p:cNvSpPr txBox="1"/>
          <p:nvPr/>
        </p:nvSpPr>
        <p:spPr>
          <a:xfrm>
            <a:off x="4933949" y="2738586"/>
            <a:ext cx="1181101" cy="430887"/>
          </a:xfrm>
          <a:prstGeom prst="rect">
            <a:avLst/>
          </a:prstGeom>
          <a:noFill/>
        </p:spPr>
        <p:txBody>
          <a:bodyPr wrap="square" rtlCol="0">
            <a:spAutoFit/>
          </a:bodyPr>
          <a:lstStyle/>
          <a:p>
            <a:r>
              <a:rPr lang="hr-HR" sz="1100" dirty="0" smtClean="0"/>
              <a:t>U nekoj drugoj prostoriji</a:t>
            </a:r>
            <a:endParaRPr lang="hr-HR" sz="1100" dirty="0"/>
          </a:p>
        </p:txBody>
      </p:sp>
      <p:sp>
        <p:nvSpPr>
          <p:cNvPr id="15" name="Text Box 292"/>
          <p:cNvSpPr txBox="1">
            <a:spLocks noChangeArrowheads="1"/>
          </p:cNvSpPr>
          <p:nvPr/>
        </p:nvSpPr>
        <p:spPr bwMode="auto">
          <a:xfrm>
            <a:off x="5554" y="3256313"/>
            <a:ext cx="9138446" cy="292388"/>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Djeca starija od 13 godina češće provode vrijeme gledajući televiziju u svojoj sobi.</a:t>
            </a:r>
            <a:endParaRPr lang="hr-HR" altLang="sr-Latn-RS" sz="1300" dirty="0">
              <a:latin typeface="Calibri" pitchFamily="34" charset="0"/>
            </a:endParaRPr>
          </a:p>
        </p:txBody>
      </p:sp>
      <p:sp>
        <p:nvSpPr>
          <p:cNvPr id="16" name="TekstniOkvir 15"/>
          <p:cNvSpPr txBox="1"/>
          <p:nvPr/>
        </p:nvSpPr>
        <p:spPr>
          <a:xfrm>
            <a:off x="180973" y="1695450"/>
            <a:ext cx="1409701" cy="523220"/>
          </a:xfrm>
          <a:prstGeom prst="rect">
            <a:avLst/>
          </a:prstGeom>
          <a:noFill/>
        </p:spPr>
        <p:txBody>
          <a:bodyPr wrap="square" rtlCol="0">
            <a:spAutoFit/>
          </a:bodyPr>
          <a:lstStyle/>
          <a:p>
            <a:r>
              <a:rPr lang="hr-HR" sz="1400" dirty="0" smtClean="0"/>
              <a:t>Mjesto gledanja televizije</a:t>
            </a:r>
            <a:endParaRPr lang="hr-HR" sz="1400" dirty="0"/>
          </a:p>
        </p:txBody>
      </p:sp>
      <p:sp>
        <p:nvSpPr>
          <p:cNvPr id="17" name="TekstniOkvir 16"/>
          <p:cNvSpPr txBox="1"/>
          <p:nvPr/>
        </p:nvSpPr>
        <p:spPr>
          <a:xfrm>
            <a:off x="284162" y="4105275"/>
            <a:ext cx="910121" cy="523220"/>
          </a:xfrm>
          <a:prstGeom prst="rect">
            <a:avLst/>
          </a:prstGeom>
          <a:noFill/>
        </p:spPr>
        <p:txBody>
          <a:bodyPr wrap="square" rtlCol="0">
            <a:spAutoFit/>
          </a:bodyPr>
          <a:lstStyle/>
          <a:p>
            <a:r>
              <a:rPr lang="hr-HR" sz="1400" dirty="0" smtClean="0"/>
              <a:t>Vrsta uređaja</a:t>
            </a:r>
            <a:endParaRPr lang="hr-HR" sz="1400" dirty="0"/>
          </a:p>
        </p:txBody>
      </p:sp>
      <p:sp>
        <p:nvSpPr>
          <p:cNvPr id="19" name="TekstniOkvir 18"/>
          <p:cNvSpPr txBox="1"/>
          <p:nvPr/>
        </p:nvSpPr>
        <p:spPr>
          <a:xfrm>
            <a:off x="1414944" y="5490223"/>
            <a:ext cx="1181101" cy="769441"/>
          </a:xfrm>
          <a:prstGeom prst="rect">
            <a:avLst/>
          </a:prstGeom>
          <a:noFill/>
        </p:spPr>
        <p:txBody>
          <a:bodyPr wrap="square" rtlCol="0">
            <a:spAutoFit/>
          </a:bodyPr>
          <a:lstStyle/>
          <a:p>
            <a:r>
              <a:rPr lang="hr-HR" sz="1100" dirty="0" smtClean="0"/>
              <a:t>TV u trenutku emitiranja programskog sadržaja</a:t>
            </a:r>
            <a:endParaRPr lang="hr-HR" sz="1100" dirty="0"/>
          </a:p>
        </p:txBody>
      </p:sp>
      <p:sp>
        <p:nvSpPr>
          <p:cNvPr id="20" name="TekstniOkvir 19"/>
          <p:cNvSpPr txBox="1"/>
          <p:nvPr/>
        </p:nvSpPr>
        <p:spPr>
          <a:xfrm>
            <a:off x="2567470" y="5487960"/>
            <a:ext cx="1181101" cy="430887"/>
          </a:xfrm>
          <a:prstGeom prst="rect">
            <a:avLst/>
          </a:prstGeom>
          <a:noFill/>
        </p:spPr>
        <p:txBody>
          <a:bodyPr wrap="square" rtlCol="0">
            <a:spAutoFit/>
          </a:bodyPr>
          <a:lstStyle/>
          <a:p>
            <a:r>
              <a:rPr lang="hr-HR" sz="1100" dirty="0" smtClean="0"/>
              <a:t>Preko PC / Tableta</a:t>
            </a:r>
            <a:endParaRPr lang="hr-HR" sz="1100" dirty="0"/>
          </a:p>
        </p:txBody>
      </p:sp>
      <p:sp>
        <p:nvSpPr>
          <p:cNvPr id="21" name="TekstniOkvir 20"/>
          <p:cNvSpPr txBox="1"/>
          <p:nvPr/>
        </p:nvSpPr>
        <p:spPr>
          <a:xfrm>
            <a:off x="3548545" y="5478285"/>
            <a:ext cx="1350082" cy="769441"/>
          </a:xfrm>
          <a:prstGeom prst="rect">
            <a:avLst/>
          </a:prstGeom>
          <a:noFill/>
        </p:spPr>
        <p:txBody>
          <a:bodyPr wrap="square" rtlCol="0">
            <a:spAutoFit/>
          </a:bodyPr>
          <a:lstStyle/>
          <a:p>
            <a:r>
              <a:rPr lang="hr-HR" sz="1100" dirty="0" smtClean="0"/>
              <a:t>TV – gledanjem snimljenog TV programskog sadržaja</a:t>
            </a:r>
            <a:endParaRPr lang="hr-HR" sz="1100" dirty="0"/>
          </a:p>
        </p:txBody>
      </p:sp>
      <p:sp>
        <p:nvSpPr>
          <p:cNvPr id="22" name="TekstniOkvir 21"/>
          <p:cNvSpPr txBox="1"/>
          <p:nvPr/>
        </p:nvSpPr>
        <p:spPr>
          <a:xfrm>
            <a:off x="4725036" y="5497335"/>
            <a:ext cx="1256025" cy="769441"/>
          </a:xfrm>
          <a:prstGeom prst="rect">
            <a:avLst/>
          </a:prstGeom>
          <a:noFill/>
        </p:spPr>
        <p:txBody>
          <a:bodyPr wrap="square" rtlCol="0">
            <a:spAutoFit/>
          </a:bodyPr>
          <a:lstStyle/>
          <a:p>
            <a:r>
              <a:rPr lang="hr-HR" sz="1100" dirty="0"/>
              <a:t>TV – gledanjem </a:t>
            </a:r>
            <a:r>
              <a:rPr lang="hr-HR" sz="1100" dirty="0" smtClean="0"/>
              <a:t>sadržaja korištenjem usluge na zahtjev</a:t>
            </a:r>
            <a:endParaRPr lang="hr-HR" sz="1100" dirty="0"/>
          </a:p>
        </p:txBody>
      </p:sp>
      <p:sp>
        <p:nvSpPr>
          <p:cNvPr id="23" name="TekstniOkvir 22"/>
          <p:cNvSpPr txBox="1"/>
          <p:nvPr/>
        </p:nvSpPr>
        <p:spPr>
          <a:xfrm>
            <a:off x="5891695" y="5507010"/>
            <a:ext cx="1181101" cy="600164"/>
          </a:xfrm>
          <a:prstGeom prst="rect">
            <a:avLst/>
          </a:prstGeom>
          <a:noFill/>
        </p:spPr>
        <p:txBody>
          <a:bodyPr wrap="square" rtlCol="0">
            <a:spAutoFit/>
          </a:bodyPr>
          <a:lstStyle/>
          <a:p>
            <a:r>
              <a:rPr lang="hr-HR" sz="1100" dirty="0" smtClean="0"/>
              <a:t>Preko mobilnog / pametnog telefona</a:t>
            </a:r>
            <a:endParaRPr lang="hr-HR" sz="1100" dirty="0"/>
          </a:p>
        </p:txBody>
      </p:sp>
      <p:sp>
        <p:nvSpPr>
          <p:cNvPr id="24" name="TekstniOkvir 23"/>
          <p:cNvSpPr txBox="1"/>
          <p:nvPr/>
        </p:nvSpPr>
        <p:spPr>
          <a:xfrm>
            <a:off x="7015645" y="5507010"/>
            <a:ext cx="1181101" cy="430887"/>
          </a:xfrm>
          <a:prstGeom prst="rect">
            <a:avLst/>
          </a:prstGeom>
          <a:noFill/>
        </p:spPr>
        <p:txBody>
          <a:bodyPr wrap="square" rtlCol="0">
            <a:spAutoFit/>
          </a:bodyPr>
          <a:lstStyle/>
          <a:p>
            <a:r>
              <a:rPr lang="hr-HR" sz="1100" dirty="0" smtClean="0"/>
              <a:t>Nekim drugim putem</a:t>
            </a:r>
            <a:endParaRPr lang="hr-HR" sz="1100" dirty="0"/>
          </a:p>
        </p:txBody>
      </p:sp>
      <p:pic>
        <p:nvPicPr>
          <p:cNvPr id="11266" name="Picture 2" descr="http://www.storitev.com/wp-content/uploads/2010/07/televizija-tv.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8522" y="4042389"/>
            <a:ext cx="738189" cy="632734"/>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http://www.sikso.si/wp-content/uploads/2011/07/mobitel.htc.sensation.600x640.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57166" y="4041897"/>
            <a:ext cx="608811" cy="649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8975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11956" y="113332"/>
            <a:ext cx="7722443" cy="747897"/>
          </a:xfrm>
        </p:spPr>
        <p:txBody>
          <a:bodyPr/>
          <a:lstStyle/>
          <a:p>
            <a:r>
              <a:rPr lang="hr-HR" sz="1800" dirty="0" smtClean="0"/>
              <a:t>Djeca televiziju najčešće gledaju u prisutstvu nekog od članova obitelji – roditelja i/ili brata-sestre, a odluku o sadržaju kojeg će se pratiti većinom donosi roditelj. Trećina djece obično gleda televiziju samo, a petina samo odlučuje o tome.  </a:t>
            </a:r>
            <a:endParaRPr lang="hr-HR" sz="1800"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11</a:t>
            </a:fld>
            <a:endParaRPr lang="de-DE" dirty="0"/>
          </a:p>
        </p:txBody>
      </p:sp>
      <p:sp>
        <p:nvSpPr>
          <p:cNvPr id="9" name="Text Box 5"/>
          <p:cNvSpPr txBox="1">
            <a:spLocks noChangeArrowheads="1"/>
          </p:cNvSpPr>
          <p:nvPr/>
        </p:nvSpPr>
        <p:spPr bwMode="auto">
          <a:xfrm>
            <a:off x="2190749" y="6270598"/>
            <a:ext cx="5516563"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smtClean="0">
                <a:solidFill>
                  <a:srgbClr val="1F497D"/>
                </a:solidFill>
                <a:latin typeface="Calibri" pitchFamily="34" charset="0"/>
                <a:sym typeface="Wingdings" pitchFamily="2" charset="2"/>
              </a:rPr>
              <a:t>N=1509 djece za koju su odgovarali roditelji</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P6/P7.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S kim dijete  uobičajeno gleda televizijski program? (MOGUĆE VIŠE ODGOVORA) / Tko odlučuje smije li dijete nešto gledati? (MOGUĆE VIŠE ODGOVORA)</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1514474" y="1227577"/>
            <a:ext cx="1857376" cy="3600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hr-HR" altLang="sr-Latn-RS" sz="1300" dirty="0" smtClean="0">
                <a:solidFill>
                  <a:srgbClr val="1F497D"/>
                </a:solidFill>
                <a:latin typeface="Calibri" pitchFamily="34" charset="0"/>
              </a:rPr>
              <a:t> S kim dijete uobičajeno gleda televiziju?</a:t>
            </a:r>
            <a:endParaRPr lang="hr-HR" altLang="sr-Latn-RS" sz="1300" b="1" dirty="0">
              <a:solidFill>
                <a:srgbClr val="1F497D"/>
              </a:solidFill>
              <a:latin typeface="Calibri" pitchFamily="34" charset="0"/>
              <a:ea typeface="ヒラギノ角ゴ Pro W3" pitchFamily="-64" charset="-128"/>
            </a:endParaRPr>
          </a:p>
        </p:txBody>
      </p:sp>
      <p:graphicFrame>
        <p:nvGraphicFramePr>
          <p:cNvPr id="6" name="Objekt 4"/>
          <p:cNvGraphicFramePr>
            <a:graphicFrameLocks noChangeAspect="1"/>
          </p:cNvGraphicFramePr>
          <p:nvPr>
            <p:extLst>
              <p:ext uri="{D42A27DB-BD31-4B8C-83A1-F6EECF244321}">
                <p14:modId xmlns:p14="http://schemas.microsoft.com/office/powerpoint/2010/main" val="3738906489"/>
              </p:ext>
            </p:extLst>
          </p:nvPr>
        </p:nvGraphicFramePr>
        <p:xfrm>
          <a:off x="1591203" y="1791901"/>
          <a:ext cx="4049713" cy="3324224"/>
        </p:xfrm>
        <a:graphic>
          <a:graphicData uri="http://schemas.openxmlformats.org/drawingml/2006/chart">
            <c:chart xmlns:c="http://schemas.openxmlformats.org/drawingml/2006/chart" xmlns:r="http://schemas.openxmlformats.org/officeDocument/2006/relationships" r:id="rId2"/>
          </a:graphicData>
        </a:graphic>
      </p:graphicFrame>
      <p:sp>
        <p:nvSpPr>
          <p:cNvPr id="7" name="TekstniOkvir 6"/>
          <p:cNvSpPr txBox="1"/>
          <p:nvPr/>
        </p:nvSpPr>
        <p:spPr>
          <a:xfrm>
            <a:off x="476248" y="1893405"/>
            <a:ext cx="1181101" cy="430887"/>
          </a:xfrm>
          <a:prstGeom prst="rect">
            <a:avLst/>
          </a:prstGeom>
          <a:noFill/>
        </p:spPr>
        <p:txBody>
          <a:bodyPr wrap="square" rtlCol="0">
            <a:spAutoFit/>
          </a:bodyPr>
          <a:lstStyle/>
          <a:p>
            <a:r>
              <a:rPr lang="hr-HR" sz="1100" dirty="0" smtClean="0"/>
              <a:t>Sa anketiranim roditeljem</a:t>
            </a:r>
            <a:endParaRPr lang="hr-HR" sz="1100" dirty="0"/>
          </a:p>
        </p:txBody>
      </p:sp>
      <p:sp>
        <p:nvSpPr>
          <p:cNvPr id="8" name="TekstniOkvir 7"/>
          <p:cNvSpPr txBox="1"/>
          <p:nvPr/>
        </p:nvSpPr>
        <p:spPr>
          <a:xfrm>
            <a:off x="180975" y="2483955"/>
            <a:ext cx="1562099" cy="261610"/>
          </a:xfrm>
          <a:prstGeom prst="rect">
            <a:avLst/>
          </a:prstGeom>
          <a:noFill/>
        </p:spPr>
        <p:txBody>
          <a:bodyPr wrap="square" rtlCol="0">
            <a:spAutoFit/>
          </a:bodyPr>
          <a:lstStyle/>
          <a:p>
            <a:r>
              <a:rPr lang="hr-HR" sz="1100" dirty="0" smtClean="0"/>
              <a:t>S bratom / sestrom</a:t>
            </a:r>
            <a:endParaRPr lang="hr-HR" sz="1100" dirty="0"/>
          </a:p>
        </p:txBody>
      </p:sp>
      <p:sp>
        <p:nvSpPr>
          <p:cNvPr id="10" name="TekstniOkvir 9"/>
          <p:cNvSpPr txBox="1"/>
          <p:nvPr/>
        </p:nvSpPr>
        <p:spPr>
          <a:xfrm>
            <a:off x="180975" y="3021790"/>
            <a:ext cx="1562099" cy="261610"/>
          </a:xfrm>
          <a:prstGeom prst="rect">
            <a:avLst/>
          </a:prstGeom>
          <a:noFill/>
        </p:spPr>
        <p:txBody>
          <a:bodyPr wrap="square" rtlCol="0">
            <a:spAutoFit/>
          </a:bodyPr>
          <a:lstStyle/>
          <a:p>
            <a:r>
              <a:rPr lang="hr-HR" sz="1100" dirty="0" smtClean="0"/>
              <a:t>S drugim roditeljem </a:t>
            </a:r>
            <a:endParaRPr lang="hr-HR" sz="1100" dirty="0"/>
          </a:p>
        </p:txBody>
      </p:sp>
      <p:sp>
        <p:nvSpPr>
          <p:cNvPr id="11" name="TekstniOkvir 10"/>
          <p:cNvSpPr txBox="1"/>
          <p:nvPr/>
        </p:nvSpPr>
        <p:spPr>
          <a:xfrm>
            <a:off x="581025" y="3545665"/>
            <a:ext cx="1562099" cy="261610"/>
          </a:xfrm>
          <a:prstGeom prst="rect">
            <a:avLst/>
          </a:prstGeom>
          <a:noFill/>
        </p:spPr>
        <p:txBody>
          <a:bodyPr wrap="square" rtlCol="0">
            <a:spAutoFit/>
          </a:bodyPr>
          <a:lstStyle/>
          <a:p>
            <a:r>
              <a:rPr lang="hr-HR" sz="1100" dirty="0" smtClean="0"/>
              <a:t>Samo </a:t>
            </a:r>
            <a:endParaRPr lang="hr-HR" sz="1100" dirty="0"/>
          </a:p>
        </p:txBody>
      </p:sp>
      <p:sp>
        <p:nvSpPr>
          <p:cNvPr id="12" name="TekstniOkvir 11"/>
          <p:cNvSpPr txBox="1"/>
          <p:nvPr/>
        </p:nvSpPr>
        <p:spPr>
          <a:xfrm>
            <a:off x="304800" y="4073975"/>
            <a:ext cx="1562099" cy="261610"/>
          </a:xfrm>
          <a:prstGeom prst="rect">
            <a:avLst/>
          </a:prstGeom>
          <a:noFill/>
        </p:spPr>
        <p:txBody>
          <a:bodyPr wrap="square" rtlCol="0">
            <a:spAutoFit/>
          </a:bodyPr>
          <a:lstStyle/>
          <a:p>
            <a:r>
              <a:rPr lang="hr-HR" sz="1100" dirty="0" smtClean="0"/>
              <a:t>S nekim drugim </a:t>
            </a:r>
            <a:endParaRPr lang="hr-HR" sz="1100" dirty="0"/>
          </a:p>
        </p:txBody>
      </p:sp>
      <p:sp>
        <p:nvSpPr>
          <p:cNvPr id="13" name="TekstniOkvir 12"/>
          <p:cNvSpPr txBox="1"/>
          <p:nvPr/>
        </p:nvSpPr>
        <p:spPr>
          <a:xfrm>
            <a:off x="161924" y="4588325"/>
            <a:ext cx="1562099" cy="261610"/>
          </a:xfrm>
          <a:prstGeom prst="rect">
            <a:avLst/>
          </a:prstGeom>
          <a:noFill/>
        </p:spPr>
        <p:txBody>
          <a:bodyPr wrap="square" rtlCol="0">
            <a:spAutoFit/>
          </a:bodyPr>
          <a:lstStyle/>
          <a:p>
            <a:r>
              <a:rPr lang="hr-HR" sz="1100" dirty="0" smtClean="0"/>
              <a:t>S bakom i/ili djedom</a:t>
            </a:r>
            <a:endParaRPr lang="hr-HR" sz="1100" dirty="0"/>
          </a:p>
        </p:txBody>
      </p:sp>
      <p:sp>
        <p:nvSpPr>
          <p:cNvPr id="14" name="Text Box 292"/>
          <p:cNvSpPr txBox="1">
            <a:spLocks noChangeArrowheads="1"/>
          </p:cNvSpPr>
          <p:nvPr/>
        </p:nvSpPr>
        <p:spPr bwMode="auto">
          <a:xfrm>
            <a:off x="0" y="5333917"/>
            <a:ext cx="5676900" cy="692497"/>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Djeca starija od 13 godina većinom televizijski program gledaju sami, dok su mlađa djeca češće u prisutnosti roditelja koji donose odluku o sadržaju koji će se gledati. </a:t>
            </a:r>
            <a:endParaRPr lang="hr-HR" altLang="sr-Latn-RS" sz="1300" dirty="0">
              <a:latin typeface="Calibri" pitchFamily="34" charset="0"/>
            </a:endParaRPr>
          </a:p>
        </p:txBody>
      </p:sp>
      <p:pic>
        <p:nvPicPr>
          <p:cNvPr id="1026" name="Picture 2" descr="http://www.24sata.hr/image/gledanje-televizije-ima-dobre-strane-za-djecu-jer-uci-i-odgaja-504x335-20101043-20101029132440-a8279bab58aa90a21c2367fd16b3e90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2751" y="4477283"/>
            <a:ext cx="2381250" cy="15827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5" name="Objekt 4"/>
          <p:cNvGraphicFramePr>
            <a:graphicFrameLocks noChangeAspect="1"/>
          </p:cNvGraphicFramePr>
          <p:nvPr>
            <p:extLst>
              <p:ext uri="{D42A27DB-BD31-4B8C-83A1-F6EECF244321}">
                <p14:modId xmlns:p14="http://schemas.microsoft.com/office/powerpoint/2010/main" val="4119184245"/>
              </p:ext>
            </p:extLst>
          </p:nvPr>
        </p:nvGraphicFramePr>
        <p:xfrm>
          <a:off x="5848349" y="1763326"/>
          <a:ext cx="4049713" cy="3324224"/>
        </p:xfrm>
        <a:graphic>
          <a:graphicData uri="http://schemas.openxmlformats.org/drawingml/2006/chart">
            <c:chart xmlns:c="http://schemas.openxmlformats.org/drawingml/2006/chart" xmlns:r="http://schemas.openxmlformats.org/officeDocument/2006/relationships" r:id="rId4"/>
          </a:graphicData>
        </a:graphic>
      </p:graphicFrame>
      <p:sp>
        <p:nvSpPr>
          <p:cNvPr id="16" name="TekstniOkvir 15"/>
          <p:cNvSpPr txBox="1"/>
          <p:nvPr/>
        </p:nvSpPr>
        <p:spPr>
          <a:xfrm>
            <a:off x="4829173" y="1881810"/>
            <a:ext cx="1181101" cy="430887"/>
          </a:xfrm>
          <a:prstGeom prst="rect">
            <a:avLst/>
          </a:prstGeom>
          <a:noFill/>
        </p:spPr>
        <p:txBody>
          <a:bodyPr wrap="square" rtlCol="0">
            <a:spAutoFit/>
          </a:bodyPr>
          <a:lstStyle/>
          <a:p>
            <a:r>
              <a:rPr lang="hr-HR" sz="1100" dirty="0" smtClean="0"/>
              <a:t>Anketirani roditelj</a:t>
            </a:r>
            <a:endParaRPr lang="hr-HR" sz="1100" dirty="0"/>
          </a:p>
        </p:txBody>
      </p:sp>
      <p:sp>
        <p:nvSpPr>
          <p:cNvPr id="17" name="TekstniOkvir 16"/>
          <p:cNvSpPr txBox="1"/>
          <p:nvPr/>
        </p:nvSpPr>
        <p:spPr>
          <a:xfrm>
            <a:off x="4600575" y="2407755"/>
            <a:ext cx="1562099" cy="430887"/>
          </a:xfrm>
          <a:prstGeom prst="rect">
            <a:avLst/>
          </a:prstGeom>
          <a:noFill/>
        </p:spPr>
        <p:txBody>
          <a:bodyPr wrap="square" rtlCol="0">
            <a:spAutoFit/>
          </a:bodyPr>
          <a:lstStyle/>
          <a:p>
            <a:r>
              <a:rPr lang="hr-HR" sz="1100" dirty="0" smtClean="0"/>
              <a:t>Svi zajedno - dogovorom</a:t>
            </a:r>
            <a:endParaRPr lang="hr-HR" sz="1100" dirty="0"/>
          </a:p>
        </p:txBody>
      </p:sp>
      <p:sp>
        <p:nvSpPr>
          <p:cNvPr id="18" name="TekstniOkvir 17"/>
          <p:cNvSpPr txBox="1"/>
          <p:nvPr/>
        </p:nvSpPr>
        <p:spPr>
          <a:xfrm>
            <a:off x="4381500" y="3021790"/>
            <a:ext cx="1562099" cy="261610"/>
          </a:xfrm>
          <a:prstGeom prst="rect">
            <a:avLst/>
          </a:prstGeom>
          <a:noFill/>
        </p:spPr>
        <p:txBody>
          <a:bodyPr wrap="square" rtlCol="0">
            <a:spAutoFit/>
          </a:bodyPr>
          <a:lstStyle/>
          <a:p>
            <a:r>
              <a:rPr lang="hr-HR" sz="1100" dirty="0" smtClean="0"/>
              <a:t>Drugi roditeljem </a:t>
            </a:r>
            <a:endParaRPr lang="hr-HR" sz="1100" dirty="0"/>
          </a:p>
        </p:txBody>
      </p:sp>
      <p:sp>
        <p:nvSpPr>
          <p:cNvPr id="19" name="TekstniOkvir 18"/>
          <p:cNvSpPr txBox="1"/>
          <p:nvPr/>
        </p:nvSpPr>
        <p:spPr>
          <a:xfrm>
            <a:off x="4505325" y="3545665"/>
            <a:ext cx="1562099" cy="261610"/>
          </a:xfrm>
          <a:prstGeom prst="rect">
            <a:avLst/>
          </a:prstGeom>
          <a:noFill/>
        </p:spPr>
        <p:txBody>
          <a:bodyPr wrap="square" rtlCol="0">
            <a:spAutoFit/>
          </a:bodyPr>
          <a:lstStyle/>
          <a:p>
            <a:r>
              <a:rPr lang="hr-HR" sz="1100" dirty="0" smtClean="0"/>
              <a:t>Samo odlučuje </a:t>
            </a:r>
            <a:endParaRPr lang="hr-HR" sz="1100" dirty="0"/>
          </a:p>
        </p:txBody>
      </p:sp>
      <p:sp>
        <p:nvSpPr>
          <p:cNvPr id="20" name="TekstniOkvir 19"/>
          <p:cNvSpPr txBox="1"/>
          <p:nvPr/>
        </p:nvSpPr>
        <p:spPr>
          <a:xfrm>
            <a:off x="4581525" y="4073975"/>
            <a:ext cx="1562099" cy="261610"/>
          </a:xfrm>
          <a:prstGeom prst="rect">
            <a:avLst/>
          </a:prstGeom>
          <a:noFill/>
        </p:spPr>
        <p:txBody>
          <a:bodyPr wrap="square" rtlCol="0">
            <a:spAutoFit/>
          </a:bodyPr>
          <a:lstStyle/>
          <a:p>
            <a:r>
              <a:rPr lang="hr-HR" sz="1100" dirty="0" smtClean="0"/>
              <a:t>Brat / sestra</a:t>
            </a:r>
            <a:endParaRPr lang="hr-HR" sz="1100" dirty="0"/>
          </a:p>
        </p:txBody>
      </p:sp>
      <p:sp>
        <p:nvSpPr>
          <p:cNvPr id="21" name="TekstniOkvir 20"/>
          <p:cNvSpPr txBox="1"/>
          <p:nvPr/>
        </p:nvSpPr>
        <p:spPr>
          <a:xfrm>
            <a:off x="4619624" y="4588325"/>
            <a:ext cx="1562099" cy="261610"/>
          </a:xfrm>
          <a:prstGeom prst="rect">
            <a:avLst/>
          </a:prstGeom>
          <a:noFill/>
        </p:spPr>
        <p:txBody>
          <a:bodyPr wrap="square" rtlCol="0">
            <a:spAutoFit/>
          </a:bodyPr>
          <a:lstStyle/>
          <a:p>
            <a:r>
              <a:rPr lang="hr-HR" sz="1100" dirty="0" smtClean="0"/>
              <a:t>Netko drugi</a:t>
            </a:r>
            <a:endParaRPr lang="hr-HR" sz="1100" dirty="0"/>
          </a:p>
        </p:txBody>
      </p:sp>
      <p:sp>
        <p:nvSpPr>
          <p:cNvPr id="25" name="Textfeld 7"/>
          <p:cNvSpPr txBox="1">
            <a:spLocks noChangeArrowheads="1"/>
          </p:cNvSpPr>
          <p:nvPr/>
        </p:nvSpPr>
        <p:spPr bwMode="auto">
          <a:xfrm>
            <a:off x="5505448" y="1226429"/>
            <a:ext cx="2057401" cy="400110"/>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hr-HR" sz="1300" dirty="0">
                <a:latin typeface="+mn-lt"/>
              </a:rPr>
              <a:t>Tko odlučuje smije li dijete nešto gledati?</a:t>
            </a:r>
          </a:p>
        </p:txBody>
      </p:sp>
    </p:spTree>
    <p:extLst>
      <p:ext uri="{BB962C8B-B14F-4D97-AF65-F5344CB8AC3E}">
        <p14:creationId xmlns:p14="http://schemas.microsoft.com/office/powerpoint/2010/main" val="8033553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Objekt 9"/>
          <p:cNvGraphicFramePr>
            <a:graphicFrameLocks noChangeAspect="1"/>
          </p:cNvGraphicFramePr>
          <p:nvPr>
            <p:extLst>
              <p:ext uri="{D42A27DB-BD31-4B8C-83A1-F6EECF244321}">
                <p14:modId xmlns:p14="http://schemas.microsoft.com/office/powerpoint/2010/main" val="1430774858"/>
              </p:ext>
            </p:extLst>
          </p:nvPr>
        </p:nvGraphicFramePr>
        <p:xfrm>
          <a:off x="1772288" y="3192285"/>
          <a:ext cx="5361937" cy="2286000"/>
        </p:xfrm>
        <a:graphic>
          <a:graphicData uri="http://schemas.openxmlformats.org/drawingml/2006/chart">
            <c:chart xmlns:c="http://schemas.openxmlformats.org/drawingml/2006/chart" xmlns:r="http://schemas.openxmlformats.org/officeDocument/2006/relationships" r:id="rId2"/>
          </a:graphicData>
        </a:graphic>
      </p:graphicFrame>
      <p:sp>
        <p:nvSpPr>
          <p:cNvPr id="2" name="Naslov 1"/>
          <p:cNvSpPr>
            <a:spLocks noGrp="1"/>
          </p:cNvSpPr>
          <p:nvPr>
            <p:ph type="title"/>
          </p:nvPr>
        </p:nvSpPr>
        <p:spPr>
          <a:xfrm>
            <a:off x="811957" y="115031"/>
            <a:ext cx="7389068" cy="553998"/>
          </a:xfrm>
        </p:spPr>
        <p:txBody>
          <a:bodyPr/>
          <a:lstStyle/>
          <a:p>
            <a:r>
              <a:rPr lang="hr-HR" dirty="0" smtClean="0"/>
              <a:t>Primjerenost sadržaja dobi djeteta najvažnija je smjernica prilikom odluke roditelja smije li dijete gledati određeni sadržaj na televiziji.    </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12</a:t>
            </a:fld>
            <a:endParaRPr lang="de-DE" dirty="0"/>
          </a:p>
        </p:txBody>
      </p:sp>
      <p:sp>
        <p:nvSpPr>
          <p:cNvPr id="9" name="Text Box 5"/>
          <p:cNvSpPr txBox="1">
            <a:spLocks noChangeArrowheads="1"/>
          </p:cNvSpPr>
          <p:nvPr/>
        </p:nvSpPr>
        <p:spPr bwMode="auto">
          <a:xfrm>
            <a:off x="2095499" y="6270598"/>
            <a:ext cx="5516563"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smtClean="0">
                <a:solidFill>
                  <a:srgbClr val="1F497D"/>
                </a:solidFill>
                <a:latin typeface="Calibri" pitchFamily="34" charset="0"/>
                <a:sym typeface="Wingdings" pitchFamily="2" charset="2"/>
              </a:rPr>
              <a:t>N=1509 djece za koju su odgovarali roditelji</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P8/P9.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Koliko često Vi osobno odlučujete smije li dijete nešto gledati? / Što Vam je važno kada odlučujete smije li dijete nešto gledati? (MOGUĆE VIŠE ODGOVORA)</a:t>
            </a:r>
            <a:endParaRPr lang="en-US" altLang="sr-Latn-RS" sz="900" b="0" dirty="0">
              <a:solidFill>
                <a:srgbClr val="1F497D"/>
              </a:solidFill>
              <a:latin typeface="Calibri" pitchFamily="34" charset="0"/>
              <a:ea typeface="ヒラギノ角ゴ Pro W3" pitchFamily="-64" charset="-128"/>
            </a:endParaRPr>
          </a:p>
        </p:txBody>
      </p:sp>
      <p:graphicFrame>
        <p:nvGraphicFramePr>
          <p:cNvPr id="15" name="Objekt 9"/>
          <p:cNvGraphicFramePr>
            <a:graphicFrameLocks noChangeAspect="1"/>
          </p:cNvGraphicFramePr>
          <p:nvPr>
            <p:extLst>
              <p:ext uri="{D42A27DB-BD31-4B8C-83A1-F6EECF244321}">
                <p14:modId xmlns:p14="http://schemas.microsoft.com/office/powerpoint/2010/main" val="3122078237"/>
              </p:ext>
            </p:extLst>
          </p:nvPr>
        </p:nvGraphicFramePr>
        <p:xfrm>
          <a:off x="2000250" y="971550"/>
          <a:ext cx="4352926" cy="1528112"/>
        </p:xfrm>
        <a:graphic>
          <a:graphicData uri="http://schemas.openxmlformats.org/drawingml/2006/chart">
            <c:chart xmlns:c="http://schemas.openxmlformats.org/drawingml/2006/chart" xmlns:r="http://schemas.openxmlformats.org/officeDocument/2006/relationships" r:id="rId3"/>
          </a:graphicData>
        </a:graphic>
      </p:graphicFrame>
      <p:sp>
        <p:nvSpPr>
          <p:cNvPr id="16" name="TekstniOkvir 15"/>
          <p:cNvSpPr txBox="1"/>
          <p:nvPr/>
        </p:nvSpPr>
        <p:spPr>
          <a:xfrm>
            <a:off x="1889576" y="2484922"/>
            <a:ext cx="1181101" cy="261610"/>
          </a:xfrm>
          <a:prstGeom prst="rect">
            <a:avLst/>
          </a:prstGeom>
          <a:noFill/>
        </p:spPr>
        <p:txBody>
          <a:bodyPr wrap="square" rtlCol="0">
            <a:spAutoFit/>
          </a:bodyPr>
          <a:lstStyle/>
          <a:p>
            <a:r>
              <a:rPr lang="hr-HR" sz="1100" dirty="0" smtClean="0"/>
              <a:t>Nikad</a:t>
            </a:r>
            <a:endParaRPr lang="hr-HR" sz="1100" dirty="0"/>
          </a:p>
        </p:txBody>
      </p:sp>
      <p:sp>
        <p:nvSpPr>
          <p:cNvPr id="17" name="TekstniOkvir 16"/>
          <p:cNvSpPr txBox="1"/>
          <p:nvPr/>
        </p:nvSpPr>
        <p:spPr>
          <a:xfrm>
            <a:off x="3054438" y="2489705"/>
            <a:ext cx="1181101" cy="261610"/>
          </a:xfrm>
          <a:prstGeom prst="rect">
            <a:avLst/>
          </a:prstGeom>
          <a:noFill/>
        </p:spPr>
        <p:txBody>
          <a:bodyPr wrap="square" rtlCol="0">
            <a:spAutoFit/>
          </a:bodyPr>
          <a:lstStyle/>
          <a:p>
            <a:r>
              <a:rPr lang="hr-HR" sz="1100" dirty="0" smtClean="0"/>
              <a:t>Rijetko</a:t>
            </a:r>
            <a:endParaRPr lang="hr-HR" sz="1100" dirty="0"/>
          </a:p>
        </p:txBody>
      </p:sp>
      <p:sp>
        <p:nvSpPr>
          <p:cNvPr id="18" name="TekstniOkvir 17"/>
          <p:cNvSpPr txBox="1"/>
          <p:nvPr/>
        </p:nvSpPr>
        <p:spPr>
          <a:xfrm>
            <a:off x="4117790" y="2489705"/>
            <a:ext cx="1181101" cy="261610"/>
          </a:xfrm>
          <a:prstGeom prst="rect">
            <a:avLst/>
          </a:prstGeom>
          <a:noFill/>
        </p:spPr>
        <p:txBody>
          <a:bodyPr wrap="square" rtlCol="0">
            <a:spAutoFit/>
          </a:bodyPr>
          <a:lstStyle/>
          <a:p>
            <a:r>
              <a:rPr lang="hr-HR" sz="1100" dirty="0" smtClean="0"/>
              <a:t>Često</a:t>
            </a:r>
            <a:endParaRPr lang="hr-HR" sz="1100" dirty="0"/>
          </a:p>
        </p:txBody>
      </p:sp>
      <p:sp>
        <p:nvSpPr>
          <p:cNvPr id="19" name="TekstniOkvir 18"/>
          <p:cNvSpPr txBox="1"/>
          <p:nvPr/>
        </p:nvSpPr>
        <p:spPr>
          <a:xfrm>
            <a:off x="5213165" y="2489705"/>
            <a:ext cx="1181101" cy="261610"/>
          </a:xfrm>
          <a:prstGeom prst="rect">
            <a:avLst/>
          </a:prstGeom>
          <a:noFill/>
        </p:spPr>
        <p:txBody>
          <a:bodyPr wrap="square" rtlCol="0">
            <a:spAutoFit/>
          </a:bodyPr>
          <a:lstStyle/>
          <a:p>
            <a:r>
              <a:rPr lang="hr-HR" sz="1100" dirty="0" smtClean="0"/>
              <a:t>Uvijek</a:t>
            </a:r>
            <a:endParaRPr lang="hr-HR" sz="1100" dirty="0"/>
          </a:p>
        </p:txBody>
      </p:sp>
      <p:sp>
        <p:nvSpPr>
          <p:cNvPr id="20" name="TekstniOkvir 19"/>
          <p:cNvSpPr txBox="1"/>
          <p:nvPr/>
        </p:nvSpPr>
        <p:spPr>
          <a:xfrm>
            <a:off x="133349" y="1547336"/>
            <a:ext cx="1781175" cy="892552"/>
          </a:xfrm>
          <a:prstGeom prst="rect">
            <a:avLst/>
          </a:prstGeom>
          <a:noFill/>
        </p:spPr>
        <p:txBody>
          <a:bodyPr wrap="square" rtlCol="0">
            <a:spAutoFit/>
          </a:bodyPr>
          <a:lstStyle/>
          <a:p>
            <a:r>
              <a:rPr lang="hr-HR" sz="1300" dirty="0" smtClean="0"/>
              <a:t>Učestalost odluke anketiranog roditelja o tome smije li dijete nešto gledati</a:t>
            </a:r>
            <a:endParaRPr lang="hr-HR" sz="1300" dirty="0"/>
          </a:p>
        </p:txBody>
      </p:sp>
      <p:sp>
        <p:nvSpPr>
          <p:cNvPr id="25" name="TekstniOkvir 24"/>
          <p:cNvSpPr txBox="1"/>
          <p:nvPr/>
        </p:nvSpPr>
        <p:spPr>
          <a:xfrm>
            <a:off x="1672118" y="5506859"/>
            <a:ext cx="1181101" cy="600164"/>
          </a:xfrm>
          <a:prstGeom prst="rect">
            <a:avLst/>
          </a:prstGeom>
          <a:noFill/>
        </p:spPr>
        <p:txBody>
          <a:bodyPr wrap="square" rtlCol="0">
            <a:spAutoFit/>
          </a:bodyPr>
          <a:lstStyle/>
          <a:p>
            <a:r>
              <a:rPr lang="hr-HR" sz="1100" dirty="0" smtClean="0"/>
              <a:t>Primjerenost sadržaja dobi djeteta</a:t>
            </a:r>
            <a:endParaRPr lang="hr-HR" sz="1100" dirty="0"/>
          </a:p>
        </p:txBody>
      </p:sp>
      <p:sp>
        <p:nvSpPr>
          <p:cNvPr id="26" name="TekstniOkvir 25"/>
          <p:cNvSpPr txBox="1"/>
          <p:nvPr/>
        </p:nvSpPr>
        <p:spPr>
          <a:xfrm>
            <a:off x="2777020" y="5507010"/>
            <a:ext cx="1181101" cy="430887"/>
          </a:xfrm>
          <a:prstGeom prst="rect">
            <a:avLst/>
          </a:prstGeom>
          <a:noFill/>
        </p:spPr>
        <p:txBody>
          <a:bodyPr wrap="square" rtlCol="0">
            <a:spAutoFit/>
          </a:bodyPr>
          <a:lstStyle/>
          <a:p>
            <a:r>
              <a:rPr lang="hr-HR" sz="1100" dirty="0" smtClean="0"/>
              <a:t>Vrijeme kad se emitira</a:t>
            </a:r>
            <a:endParaRPr lang="hr-HR" sz="1100" dirty="0"/>
          </a:p>
        </p:txBody>
      </p:sp>
      <p:sp>
        <p:nvSpPr>
          <p:cNvPr id="27" name="TekstniOkvir 26"/>
          <p:cNvSpPr txBox="1"/>
          <p:nvPr/>
        </p:nvSpPr>
        <p:spPr>
          <a:xfrm>
            <a:off x="3948595" y="5506860"/>
            <a:ext cx="1032980" cy="430887"/>
          </a:xfrm>
          <a:prstGeom prst="rect">
            <a:avLst/>
          </a:prstGeom>
          <a:noFill/>
        </p:spPr>
        <p:txBody>
          <a:bodyPr wrap="square" rtlCol="0">
            <a:spAutoFit/>
          </a:bodyPr>
          <a:lstStyle/>
          <a:p>
            <a:r>
              <a:rPr lang="hr-HR" sz="1100" dirty="0" smtClean="0"/>
              <a:t>Kvaliteta sadržaja</a:t>
            </a:r>
            <a:endParaRPr lang="hr-HR" sz="1100" dirty="0"/>
          </a:p>
        </p:txBody>
      </p:sp>
      <p:sp>
        <p:nvSpPr>
          <p:cNvPr id="28" name="TekstniOkvir 27"/>
          <p:cNvSpPr txBox="1"/>
          <p:nvPr/>
        </p:nvSpPr>
        <p:spPr>
          <a:xfrm>
            <a:off x="5077462" y="5497335"/>
            <a:ext cx="951864" cy="430887"/>
          </a:xfrm>
          <a:prstGeom prst="rect">
            <a:avLst/>
          </a:prstGeom>
          <a:noFill/>
        </p:spPr>
        <p:txBody>
          <a:bodyPr wrap="square" rtlCol="0">
            <a:spAutoFit/>
          </a:bodyPr>
          <a:lstStyle/>
          <a:p>
            <a:r>
              <a:rPr lang="hr-HR" sz="1100" dirty="0" smtClean="0"/>
              <a:t>Edukativni sadržaj</a:t>
            </a:r>
            <a:endParaRPr lang="hr-HR" sz="1100" dirty="0"/>
          </a:p>
        </p:txBody>
      </p:sp>
      <p:sp>
        <p:nvSpPr>
          <p:cNvPr id="29" name="TekstniOkvir 28"/>
          <p:cNvSpPr txBox="1"/>
          <p:nvPr/>
        </p:nvSpPr>
        <p:spPr>
          <a:xfrm>
            <a:off x="6044095" y="5507010"/>
            <a:ext cx="1181101" cy="261610"/>
          </a:xfrm>
          <a:prstGeom prst="rect">
            <a:avLst/>
          </a:prstGeom>
          <a:noFill/>
        </p:spPr>
        <p:txBody>
          <a:bodyPr wrap="square" rtlCol="0">
            <a:spAutoFit/>
          </a:bodyPr>
          <a:lstStyle/>
          <a:p>
            <a:r>
              <a:rPr lang="hr-HR" sz="1100" dirty="0" smtClean="0"/>
              <a:t>Nešto drugo</a:t>
            </a:r>
            <a:endParaRPr lang="hr-HR" sz="1100" dirty="0"/>
          </a:p>
        </p:txBody>
      </p:sp>
      <p:sp>
        <p:nvSpPr>
          <p:cNvPr id="30" name="Text Box 292"/>
          <p:cNvSpPr txBox="1">
            <a:spLocks noChangeArrowheads="1"/>
          </p:cNvSpPr>
          <p:nvPr/>
        </p:nvSpPr>
        <p:spPr bwMode="auto">
          <a:xfrm>
            <a:off x="0" y="3076492"/>
            <a:ext cx="8705850" cy="492443"/>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Roditelji češće donose odluke o tome smije li dijete nešto gledati za djecu do 12-te godine života, dok je za stariju djecu odluka roditelja rjeđa.  </a:t>
            </a:r>
            <a:endParaRPr lang="hr-HR" altLang="sr-Latn-RS" sz="1300" dirty="0">
              <a:latin typeface="Calibri" pitchFamily="34" charset="0"/>
            </a:endParaRPr>
          </a:p>
        </p:txBody>
      </p:sp>
      <p:sp>
        <p:nvSpPr>
          <p:cNvPr id="31" name="TekstniOkvir 30"/>
          <p:cNvSpPr txBox="1"/>
          <p:nvPr/>
        </p:nvSpPr>
        <p:spPr>
          <a:xfrm>
            <a:off x="110017" y="4290536"/>
            <a:ext cx="1781175" cy="692497"/>
          </a:xfrm>
          <a:prstGeom prst="rect">
            <a:avLst/>
          </a:prstGeom>
          <a:noFill/>
        </p:spPr>
        <p:txBody>
          <a:bodyPr wrap="square" rtlCol="0">
            <a:spAutoFit/>
          </a:bodyPr>
          <a:lstStyle/>
          <a:p>
            <a:r>
              <a:rPr lang="hr-HR" sz="1300" dirty="0" smtClean="0"/>
              <a:t>Važne smjernice prilikom odluke smije li dijete nešto gledati</a:t>
            </a:r>
            <a:endParaRPr lang="hr-HR" sz="1300" dirty="0"/>
          </a:p>
        </p:txBody>
      </p:sp>
      <p:pic>
        <p:nvPicPr>
          <p:cNvPr id="3074" name="Picture 2" descr="http://ts1.mm.bing.net/th?id=HN.608023015617335208&amp;pid=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3676" y="1034247"/>
            <a:ext cx="1466960" cy="1100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192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5425" y="3646563"/>
            <a:ext cx="3676650" cy="211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Naslov 1"/>
          <p:cNvSpPr>
            <a:spLocks noGrp="1"/>
          </p:cNvSpPr>
          <p:nvPr>
            <p:ph type="title"/>
          </p:nvPr>
        </p:nvSpPr>
        <p:spPr>
          <a:xfrm>
            <a:off x="811957" y="105506"/>
            <a:ext cx="7389068" cy="553998"/>
          </a:xfrm>
        </p:spPr>
        <p:txBody>
          <a:bodyPr/>
          <a:lstStyle/>
          <a:p>
            <a:r>
              <a:rPr lang="hr-HR" dirty="0" smtClean="0"/>
              <a:t>63% roditelja koristi oznake o dobnoj primjerenosti sadržaja pri odluci smije li dijete gledati određene emisije.</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13</a:t>
            </a:fld>
            <a:endParaRPr lang="de-DE" dirty="0"/>
          </a:p>
        </p:txBody>
      </p:sp>
      <p:sp>
        <p:nvSpPr>
          <p:cNvPr id="9" name="Text Box 5"/>
          <p:cNvSpPr txBox="1">
            <a:spLocks noChangeArrowheads="1"/>
          </p:cNvSpPr>
          <p:nvPr/>
        </p:nvSpPr>
        <p:spPr bwMode="auto">
          <a:xfrm>
            <a:off x="2114550" y="6346798"/>
            <a:ext cx="4905376"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smtClean="0">
                <a:solidFill>
                  <a:srgbClr val="1F497D"/>
                </a:solidFill>
                <a:latin typeface="Calibri" pitchFamily="34" charset="0"/>
                <a:sym typeface="Wingdings" pitchFamily="2" charset="2"/>
              </a:rPr>
              <a:t>N=1561 djece za koju su odgovarali roditelji  </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P14.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Vodite li se oznakama o dobnoj primjerenosti sadržaja pri odluci hoće li dijete gledati ili ne određeni sadržaj?</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274636" y="825826"/>
            <a:ext cx="7612063"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 Korištenje oznaka o dobnoj primjerenosti</a:t>
            </a:r>
            <a:endParaRPr lang="hr-HR" altLang="sr-Latn-RS" b="1" dirty="0">
              <a:solidFill>
                <a:srgbClr val="1F497D"/>
              </a:solidFill>
              <a:latin typeface="Calibri" pitchFamily="34" charset="0"/>
              <a:ea typeface="ヒラギノ角ゴ Pro W3" pitchFamily="-64" charset="-128"/>
            </a:endParaRPr>
          </a:p>
        </p:txBody>
      </p:sp>
      <p:graphicFrame>
        <p:nvGraphicFramePr>
          <p:cNvPr id="54" name="Objekt 14"/>
          <p:cNvGraphicFramePr>
            <a:graphicFrameLocks noChangeAspect="1"/>
          </p:cNvGraphicFramePr>
          <p:nvPr>
            <p:extLst>
              <p:ext uri="{D42A27DB-BD31-4B8C-83A1-F6EECF244321}">
                <p14:modId xmlns:p14="http://schemas.microsoft.com/office/powerpoint/2010/main" val="3014429901"/>
              </p:ext>
            </p:extLst>
          </p:nvPr>
        </p:nvGraphicFramePr>
        <p:xfrm>
          <a:off x="711198" y="1733550"/>
          <a:ext cx="6586537" cy="1362075"/>
        </p:xfrm>
        <a:graphic>
          <a:graphicData uri="http://schemas.openxmlformats.org/drawingml/2006/chart">
            <c:chart xmlns:c="http://schemas.openxmlformats.org/drawingml/2006/chart" xmlns:r="http://schemas.openxmlformats.org/officeDocument/2006/relationships" r:id="rId3"/>
          </a:graphicData>
        </a:graphic>
      </p:graphicFrame>
      <p:sp>
        <p:nvSpPr>
          <p:cNvPr id="55" name="Text Box 292"/>
          <p:cNvSpPr txBox="1">
            <a:spLocks noChangeArrowheads="1"/>
          </p:cNvSpPr>
          <p:nvPr/>
        </p:nvSpPr>
        <p:spPr bwMode="auto">
          <a:xfrm>
            <a:off x="9525" y="3606478"/>
            <a:ext cx="4406108" cy="692497"/>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Informiranje putem oznaka o dobnoj primjerenosti sadržaja češće se koristi za djecu u dobi od 7 do 12 godina, dok se manje koriste za stariju djecu, u dobi od 16 do 17 godina. </a:t>
            </a:r>
            <a:endParaRPr lang="hr-HR" altLang="sr-Latn-RS" sz="1300" dirty="0">
              <a:latin typeface="Calibri" pitchFamily="34" charset="0"/>
            </a:endParaRPr>
          </a:p>
        </p:txBody>
      </p:sp>
      <p:sp>
        <p:nvSpPr>
          <p:cNvPr id="3" name="TekstniOkvir 2"/>
          <p:cNvSpPr txBox="1"/>
          <p:nvPr/>
        </p:nvSpPr>
        <p:spPr>
          <a:xfrm>
            <a:off x="6286500" y="4153272"/>
            <a:ext cx="933450" cy="707886"/>
          </a:xfrm>
          <a:prstGeom prst="rect">
            <a:avLst/>
          </a:prstGeom>
          <a:noFill/>
        </p:spPr>
        <p:txBody>
          <a:bodyPr wrap="square" rtlCol="0">
            <a:spAutoFit/>
          </a:bodyPr>
          <a:lstStyle/>
          <a:p>
            <a:r>
              <a:rPr lang="hr-HR" sz="800" i="1" dirty="0" smtClean="0">
                <a:solidFill>
                  <a:srgbClr val="17375E"/>
                </a:solidFill>
              </a:rPr>
              <a:t>Programski sadržaj koji slijedi nije primjeren za djecu i maloljetnike.</a:t>
            </a:r>
            <a:endParaRPr lang="hr-HR" sz="800" i="1" dirty="0">
              <a:solidFill>
                <a:srgbClr val="17375E"/>
              </a:solidFill>
            </a:endParaRPr>
          </a:p>
        </p:txBody>
      </p:sp>
    </p:spTree>
    <p:extLst>
      <p:ext uri="{BB962C8B-B14F-4D97-AF65-F5344CB8AC3E}">
        <p14:creationId xmlns:p14="http://schemas.microsoft.com/office/powerpoint/2010/main" val="29020093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ekstniOkvir 52"/>
          <p:cNvSpPr txBox="1"/>
          <p:nvPr/>
        </p:nvSpPr>
        <p:spPr>
          <a:xfrm>
            <a:off x="2295527" y="5973922"/>
            <a:ext cx="2487615" cy="261610"/>
          </a:xfrm>
          <a:prstGeom prst="rect">
            <a:avLst/>
          </a:prstGeom>
          <a:noFill/>
        </p:spPr>
        <p:txBody>
          <a:bodyPr wrap="square" rtlCol="0">
            <a:spAutoFit/>
          </a:bodyPr>
          <a:lstStyle/>
          <a:p>
            <a:r>
              <a:rPr lang="hr-HR" sz="1100" dirty="0" smtClean="0"/>
              <a:t>Ne znam</a:t>
            </a:r>
            <a:endParaRPr lang="hr-HR" sz="1100" dirty="0"/>
          </a:p>
        </p:txBody>
      </p:sp>
      <p:sp>
        <p:nvSpPr>
          <p:cNvPr id="51" name="TekstniOkvir 50"/>
          <p:cNvSpPr txBox="1"/>
          <p:nvPr/>
        </p:nvSpPr>
        <p:spPr>
          <a:xfrm>
            <a:off x="2066927" y="5577761"/>
            <a:ext cx="2487615" cy="261610"/>
          </a:xfrm>
          <a:prstGeom prst="rect">
            <a:avLst/>
          </a:prstGeom>
          <a:noFill/>
        </p:spPr>
        <p:txBody>
          <a:bodyPr wrap="square" rtlCol="0">
            <a:spAutoFit/>
          </a:bodyPr>
          <a:lstStyle/>
          <a:p>
            <a:r>
              <a:rPr lang="hr-HR" sz="1100" dirty="0" smtClean="0"/>
              <a:t>Ne informiram se</a:t>
            </a:r>
            <a:endParaRPr lang="hr-HR" sz="1100" dirty="0"/>
          </a:p>
        </p:txBody>
      </p:sp>
      <p:sp>
        <p:nvSpPr>
          <p:cNvPr id="46" name="TekstniOkvir 45"/>
          <p:cNvSpPr txBox="1"/>
          <p:nvPr/>
        </p:nvSpPr>
        <p:spPr>
          <a:xfrm>
            <a:off x="1589086" y="4282361"/>
            <a:ext cx="3602039" cy="261610"/>
          </a:xfrm>
          <a:prstGeom prst="rect">
            <a:avLst/>
          </a:prstGeom>
          <a:noFill/>
        </p:spPr>
        <p:txBody>
          <a:bodyPr wrap="square" rtlCol="0">
            <a:spAutoFit/>
          </a:bodyPr>
          <a:lstStyle/>
          <a:p>
            <a:r>
              <a:rPr lang="hr-HR" sz="1100" dirty="0" smtClean="0"/>
              <a:t>Putem medija</a:t>
            </a:r>
            <a:endParaRPr lang="hr-HR" sz="1100" dirty="0"/>
          </a:p>
        </p:txBody>
      </p:sp>
      <p:sp>
        <p:nvSpPr>
          <p:cNvPr id="2" name="Naslov 1"/>
          <p:cNvSpPr>
            <a:spLocks noGrp="1"/>
          </p:cNvSpPr>
          <p:nvPr>
            <p:ph type="title"/>
          </p:nvPr>
        </p:nvSpPr>
        <p:spPr>
          <a:xfrm>
            <a:off x="811957" y="105506"/>
            <a:ext cx="7389068" cy="553998"/>
          </a:xfrm>
        </p:spPr>
        <p:txBody>
          <a:bodyPr/>
          <a:lstStyle/>
          <a:p>
            <a:r>
              <a:rPr lang="hr-HR" dirty="0" smtClean="0"/>
              <a:t>Roditelji koji se prije prikazivanja emisije informiraju o sadržaju kojeg će dijete gledati, najčešće to rade putem teleteksta.    </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14</a:t>
            </a:fld>
            <a:endParaRPr lang="de-DE" dirty="0"/>
          </a:p>
        </p:txBody>
      </p:sp>
      <p:sp>
        <p:nvSpPr>
          <p:cNvPr id="9" name="Text Box 5"/>
          <p:cNvSpPr txBox="1">
            <a:spLocks noChangeArrowheads="1"/>
          </p:cNvSpPr>
          <p:nvPr/>
        </p:nvSpPr>
        <p:spPr bwMode="auto">
          <a:xfrm>
            <a:off x="2228849" y="6404773"/>
            <a:ext cx="5516563"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smtClean="0">
                <a:solidFill>
                  <a:srgbClr val="1F497D"/>
                </a:solidFill>
                <a:latin typeface="Calibri" pitchFamily="34" charset="0"/>
                <a:sym typeface="Wingdings" pitchFamily="2" charset="2"/>
              </a:rPr>
              <a:t>N=1364 djece za koju su odgovarali roditelji  </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P10.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Kako se informirate o primjerenosti sadržaja?</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274636" y="768676"/>
            <a:ext cx="7612063"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 Načini informiranja o primjerenosti sadržaja </a:t>
            </a:r>
            <a:endParaRPr lang="hr-HR" altLang="sr-Latn-RS" b="1" dirty="0">
              <a:solidFill>
                <a:srgbClr val="1F497D"/>
              </a:solidFill>
              <a:latin typeface="Calibri" pitchFamily="34" charset="0"/>
              <a:ea typeface="ヒラギノ角ゴ Pro W3" pitchFamily="-64" charset="-128"/>
            </a:endParaRPr>
          </a:p>
        </p:txBody>
      </p:sp>
      <p:graphicFrame>
        <p:nvGraphicFramePr>
          <p:cNvPr id="22" name="Objekt 4"/>
          <p:cNvGraphicFramePr>
            <a:graphicFrameLocks noChangeAspect="1"/>
          </p:cNvGraphicFramePr>
          <p:nvPr>
            <p:extLst>
              <p:ext uri="{D42A27DB-BD31-4B8C-83A1-F6EECF244321}">
                <p14:modId xmlns:p14="http://schemas.microsoft.com/office/powerpoint/2010/main" val="2450605333"/>
              </p:ext>
            </p:extLst>
          </p:nvPr>
        </p:nvGraphicFramePr>
        <p:xfrm>
          <a:off x="3838575" y="1012825"/>
          <a:ext cx="4964641" cy="5396061"/>
        </p:xfrm>
        <a:graphic>
          <a:graphicData uri="http://schemas.openxmlformats.org/drawingml/2006/chart">
            <c:chart xmlns:c="http://schemas.openxmlformats.org/drawingml/2006/chart" xmlns:r="http://schemas.openxmlformats.org/officeDocument/2006/relationships" r:id="rId2"/>
          </a:graphicData>
        </a:graphic>
      </p:graphicFrame>
      <p:sp>
        <p:nvSpPr>
          <p:cNvPr id="23" name="TekstniOkvir 22"/>
          <p:cNvSpPr txBox="1"/>
          <p:nvPr/>
        </p:nvSpPr>
        <p:spPr>
          <a:xfrm>
            <a:off x="2738918" y="1098193"/>
            <a:ext cx="1181101" cy="261610"/>
          </a:xfrm>
          <a:prstGeom prst="rect">
            <a:avLst/>
          </a:prstGeom>
          <a:noFill/>
        </p:spPr>
        <p:txBody>
          <a:bodyPr wrap="square" rtlCol="0">
            <a:spAutoFit/>
          </a:bodyPr>
          <a:lstStyle/>
          <a:p>
            <a:r>
              <a:rPr lang="hr-HR" sz="1100" dirty="0" smtClean="0"/>
              <a:t>Putem teleteksta</a:t>
            </a:r>
            <a:endParaRPr lang="hr-HR" sz="1100" dirty="0"/>
          </a:p>
        </p:txBody>
      </p:sp>
      <p:sp>
        <p:nvSpPr>
          <p:cNvPr id="30" name="TekstniOkvir 29"/>
          <p:cNvSpPr txBox="1"/>
          <p:nvPr/>
        </p:nvSpPr>
        <p:spPr>
          <a:xfrm>
            <a:off x="-152399" y="1288693"/>
            <a:ext cx="4314824" cy="261610"/>
          </a:xfrm>
          <a:prstGeom prst="rect">
            <a:avLst/>
          </a:prstGeom>
          <a:noFill/>
        </p:spPr>
        <p:txBody>
          <a:bodyPr wrap="square" rtlCol="0">
            <a:spAutoFit/>
          </a:bodyPr>
          <a:lstStyle/>
          <a:p>
            <a:r>
              <a:rPr lang="hr-HR" sz="1100" dirty="0" smtClean="0"/>
              <a:t>Ne informiram se, reagiram tek ako vidim neprimjerene scene</a:t>
            </a:r>
            <a:endParaRPr lang="hr-HR" sz="1100" dirty="0"/>
          </a:p>
        </p:txBody>
      </p:sp>
      <p:sp>
        <p:nvSpPr>
          <p:cNvPr id="31" name="TekstniOkvir 30"/>
          <p:cNvSpPr txBox="1"/>
          <p:nvPr/>
        </p:nvSpPr>
        <p:spPr>
          <a:xfrm>
            <a:off x="2552701" y="1501061"/>
            <a:ext cx="1790699" cy="261610"/>
          </a:xfrm>
          <a:prstGeom prst="rect">
            <a:avLst/>
          </a:prstGeom>
          <a:noFill/>
        </p:spPr>
        <p:txBody>
          <a:bodyPr wrap="square" rtlCol="0">
            <a:spAutoFit/>
          </a:bodyPr>
          <a:lstStyle/>
          <a:p>
            <a:r>
              <a:rPr lang="hr-HR" sz="1100" dirty="0" smtClean="0"/>
              <a:t>Na </a:t>
            </a:r>
            <a:r>
              <a:rPr lang="hr-HR" sz="1100" dirty="0" err="1" smtClean="0"/>
              <a:t>internetu</a:t>
            </a:r>
            <a:endParaRPr lang="hr-HR" sz="1100" dirty="0"/>
          </a:p>
        </p:txBody>
      </p:sp>
      <p:sp>
        <p:nvSpPr>
          <p:cNvPr id="32" name="TekstniOkvir 31"/>
          <p:cNvSpPr txBox="1"/>
          <p:nvPr/>
        </p:nvSpPr>
        <p:spPr>
          <a:xfrm>
            <a:off x="1609726" y="1720136"/>
            <a:ext cx="2533650" cy="261610"/>
          </a:xfrm>
          <a:prstGeom prst="rect">
            <a:avLst/>
          </a:prstGeom>
          <a:noFill/>
        </p:spPr>
        <p:txBody>
          <a:bodyPr wrap="square" rtlCol="0">
            <a:spAutoFit/>
          </a:bodyPr>
          <a:lstStyle/>
          <a:p>
            <a:r>
              <a:rPr lang="hr-HR" sz="1100" dirty="0" smtClean="0"/>
              <a:t>Pogledam sama, vidim što gleda</a:t>
            </a:r>
            <a:endParaRPr lang="hr-HR" sz="1100" dirty="0"/>
          </a:p>
        </p:txBody>
      </p:sp>
      <p:sp>
        <p:nvSpPr>
          <p:cNvPr id="33" name="TekstniOkvir 32"/>
          <p:cNvSpPr txBox="1"/>
          <p:nvPr/>
        </p:nvSpPr>
        <p:spPr>
          <a:xfrm>
            <a:off x="2076451" y="1939211"/>
            <a:ext cx="2533650" cy="261610"/>
          </a:xfrm>
          <a:prstGeom prst="rect">
            <a:avLst/>
          </a:prstGeom>
          <a:noFill/>
        </p:spPr>
        <p:txBody>
          <a:bodyPr wrap="square" rtlCol="0">
            <a:spAutoFit/>
          </a:bodyPr>
          <a:lstStyle/>
          <a:p>
            <a:r>
              <a:rPr lang="hr-HR" sz="1100" dirty="0" smtClean="0"/>
              <a:t>Pročitam sadržaj</a:t>
            </a:r>
            <a:endParaRPr lang="hr-HR" sz="1100" dirty="0"/>
          </a:p>
        </p:txBody>
      </p:sp>
      <p:sp>
        <p:nvSpPr>
          <p:cNvPr id="34" name="TekstniOkvir 33"/>
          <p:cNvSpPr txBox="1"/>
          <p:nvPr/>
        </p:nvSpPr>
        <p:spPr>
          <a:xfrm>
            <a:off x="2438401" y="2148761"/>
            <a:ext cx="1638299" cy="261610"/>
          </a:xfrm>
          <a:prstGeom prst="rect">
            <a:avLst/>
          </a:prstGeom>
          <a:noFill/>
        </p:spPr>
        <p:txBody>
          <a:bodyPr wrap="square" rtlCol="0">
            <a:spAutoFit/>
          </a:bodyPr>
          <a:lstStyle/>
          <a:p>
            <a:r>
              <a:rPr lang="hr-HR" sz="1100" dirty="0" smtClean="0"/>
              <a:t>Putem TV programa</a:t>
            </a:r>
            <a:endParaRPr lang="hr-HR" sz="1100" dirty="0"/>
          </a:p>
        </p:txBody>
      </p:sp>
      <p:sp>
        <p:nvSpPr>
          <p:cNvPr id="35" name="TekstniOkvir 34"/>
          <p:cNvSpPr txBox="1"/>
          <p:nvPr/>
        </p:nvSpPr>
        <p:spPr>
          <a:xfrm>
            <a:off x="1943102" y="2367836"/>
            <a:ext cx="2047874" cy="261610"/>
          </a:xfrm>
          <a:prstGeom prst="rect">
            <a:avLst/>
          </a:prstGeom>
          <a:noFill/>
        </p:spPr>
        <p:txBody>
          <a:bodyPr wrap="square" rtlCol="0">
            <a:spAutoFit/>
          </a:bodyPr>
          <a:lstStyle/>
          <a:p>
            <a:r>
              <a:rPr lang="hr-HR" sz="1100" dirty="0" smtClean="0"/>
              <a:t>Osobno, vlastitom procjenom</a:t>
            </a:r>
            <a:endParaRPr lang="hr-HR" sz="1100" dirty="0"/>
          </a:p>
        </p:txBody>
      </p:sp>
      <p:sp>
        <p:nvSpPr>
          <p:cNvPr id="36" name="TekstniOkvir 35"/>
          <p:cNvSpPr txBox="1"/>
          <p:nvPr/>
        </p:nvSpPr>
        <p:spPr>
          <a:xfrm>
            <a:off x="2238377" y="2596436"/>
            <a:ext cx="2047874" cy="261610"/>
          </a:xfrm>
          <a:prstGeom prst="rect">
            <a:avLst/>
          </a:prstGeom>
          <a:noFill/>
        </p:spPr>
        <p:txBody>
          <a:bodyPr wrap="square" rtlCol="0">
            <a:spAutoFit/>
          </a:bodyPr>
          <a:lstStyle/>
          <a:p>
            <a:r>
              <a:rPr lang="hr-HR" sz="1100" dirty="0" smtClean="0"/>
              <a:t>Preporukom o dobi</a:t>
            </a:r>
            <a:endParaRPr lang="hr-HR" sz="1100" dirty="0"/>
          </a:p>
        </p:txBody>
      </p:sp>
      <p:sp>
        <p:nvSpPr>
          <p:cNvPr id="37" name="TekstniOkvir 36"/>
          <p:cNvSpPr txBox="1"/>
          <p:nvPr/>
        </p:nvSpPr>
        <p:spPr>
          <a:xfrm>
            <a:off x="2238377" y="2796461"/>
            <a:ext cx="2047874" cy="261610"/>
          </a:xfrm>
          <a:prstGeom prst="rect">
            <a:avLst/>
          </a:prstGeom>
          <a:noFill/>
        </p:spPr>
        <p:txBody>
          <a:bodyPr wrap="square" rtlCol="0">
            <a:spAutoFit/>
          </a:bodyPr>
          <a:lstStyle/>
          <a:p>
            <a:r>
              <a:rPr lang="hr-HR" sz="1100" dirty="0" smtClean="0"/>
              <a:t>Gledam s djetetom</a:t>
            </a:r>
            <a:endParaRPr lang="hr-HR" sz="1100" dirty="0"/>
          </a:p>
        </p:txBody>
      </p:sp>
      <p:sp>
        <p:nvSpPr>
          <p:cNvPr id="39" name="TekstniOkvir 38"/>
          <p:cNvSpPr txBox="1"/>
          <p:nvPr/>
        </p:nvSpPr>
        <p:spPr>
          <a:xfrm>
            <a:off x="2114552" y="3006011"/>
            <a:ext cx="2047874" cy="261610"/>
          </a:xfrm>
          <a:prstGeom prst="rect">
            <a:avLst/>
          </a:prstGeom>
          <a:noFill/>
        </p:spPr>
        <p:txBody>
          <a:bodyPr wrap="square" rtlCol="0">
            <a:spAutoFit/>
          </a:bodyPr>
          <a:lstStyle/>
          <a:p>
            <a:r>
              <a:rPr lang="hr-HR" sz="1100" dirty="0" smtClean="0"/>
              <a:t>Iskustvo, znam od prije</a:t>
            </a:r>
            <a:endParaRPr lang="hr-HR" sz="1100" dirty="0"/>
          </a:p>
        </p:txBody>
      </p:sp>
      <p:sp>
        <p:nvSpPr>
          <p:cNvPr id="40" name="TekstniOkvir 39"/>
          <p:cNvSpPr txBox="1"/>
          <p:nvPr/>
        </p:nvSpPr>
        <p:spPr>
          <a:xfrm>
            <a:off x="2009777" y="3215561"/>
            <a:ext cx="2047874" cy="261610"/>
          </a:xfrm>
          <a:prstGeom prst="rect">
            <a:avLst/>
          </a:prstGeom>
          <a:noFill/>
        </p:spPr>
        <p:txBody>
          <a:bodyPr wrap="square" rtlCol="0">
            <a:spAutoFit/>
          </a:bodyPr>
          <a:lstStyle/>
          <a:p>
            <a:r>
              <a:rPr lang="hr-HR" sz="1100" dirty="0" smtClean="0"/>
              <a:t>Najava, reklama za emisiju</a:t>
            </a:r>
            <a:endParaRPr lang="hr-HR" sz="1100" dirty="0"/>
          </a:p>
        </p:txBody>
      </p:sp>
      <p:sp>
        <p:nvSpPr>
          <p:cNvPr id="41" name="TekstniOkvir 40"/>
          <p:cNvSpPr txBox="1"/>
          <p:nvPr/>
        </p:nvSpPr>
        <p:spPr>
          <a:xfrm>
            <a:off x="3083720" y="4920536"/>
            <a:ext cx="909637" cy="261610"/>
          </a:xfrm>
          <a:prstGeom prst="rect">
            <a:avLst/>
          </a:prstGeom>
          <a:noFill/>
        </p:spPr>
        <p:txBody>
          <a:bodyPr wrap="square" rtlCol="0">
            <a:spAutoFit/>
          </a:bodyPr>
          <a:lstStyle/>
          <a:p>
            <a:r>
              <a:rPr lang="hr-HR" sz="1100" dirty="0" smtClean="0"/>
              <a:t>Po nazivu</a:t>
            </a:r>
            <a:endParaRPr lang="hr-HR" sz="1100" dirty="0"/>
          </a:p>
        </p:txBody>
      </p:sp>
      <p:sp>
        <p:nvSpPr>
          <p:cNvPr id="42" name="TekstniOkvir 41"/>
          <p:cNvSpPr txBox="1"/>
          <p:nvPr/>
        </p:nvSpPr>
        <p:spPr>
          <a:xfrm>
            <a:off x="2447927" y="3425111"/>
            <a:ext cx="2047874" cy="261610"/>
          </a:xfrm>
          <a:prstGeom prst="rect">
            <a:avLst/>
          </a:prstGeom>
          <a:noFill/>
        </p:spPr>
        <p:txBody>
          <a:bodyPr wrap="square" rtlCol="0">
            <a:spAutoFit/>
          </a:bodyPr>
          <a:lstStyle/>
          <a:p>
            <a:r>
              <a:rPr lang="hr-HR" sz="1100" dirty="0" smtClean="0"/>
              <a:t>Putem TV-a</a:t>
            </a:r>
            <a:endParaRPr lang="hr-HR" sz="1100" dirty="0"/>
          </a:p>
        </p:txBody>
      </p:sp>
      <p:sp>
        <p:nvSpPr>
          <p:cNvPr id="43" name="TekstniOkvir 42"/>
          <p:cNvSpPr txBox="1"/>
          <p:nvPr/>
        </p:nvSpPr>
        <p:spPr>
          <a:xfrm>
            <a:off x="2381252" y="3644186"/>
            <a:ext cx="2047874" cy="261610"/>
          </a:xfrm>
          <a:prstGeom prst="rect">
            <a:avLst/>
          </a:prstGeom>
          <a:noFill/>
        </p:spPr>
        <p:txBody>
          <a:bodyPr wrap="square" rtlCol="0">
            <a:spAutoFit/>
          </a:bodyPr>
          <a:lstStyle/>
          <a:p>
            <a:r>
              <a:rPr lang="hr-HR" sz="1100" dirty="0" smtClean="0"/>
              <a:t>Putem novina</a:t>
            </a:r>
            <a:endParaRPr lang="hr-HR" sz="1100" dirty="0"/>
          </a:p>
        </p:txBody>
      </p:sp>
      <p:sp>
        <p:nvSpPr>
          <p:cNvPr id="44" name="TekstniOkvir 43"/>
          <p:cNvSpPr txBox="1"/>
          <p:nvPr/>
        </p:nvSpPr>
        <p:spPr>
          <a:xfrm>
            <a:off x="1728789" y="3853736"/>
            <a:ext cx="2224086" cy="261610"/>
          </a:xfrm>
          <a:prstGeom prst="rect">
            <a:avLst/>
          </a:prstGeom>
          <a:noFill/>
        </p:spPr>
        <p:txBody>
          <a:bodyPr wrap="square" rtlCol="0">
            <a:spAutoFit/>
          </a:bodyPr>
          <a:lstStyle/>
          <a:p>
            <a:r>
              <a:rPr lang="hr-HR" sz="1100" dirty="0" smtClean="0"/>
              <a:t>Gleda samo crtiće, dječje emisije</a:t>
            </a:r>
            <a:endParaRPr lang="hr-HR" sz="1100" dirty="0"/>
          </a:p>
        </p:txBody>
      </p:sp>
      <p:sp>
        <p:nvSpPr>
          <p:cNvPr id="45" name="TekstniOkvir 44"/>
          <p:cNvSpPr txBox="1"/>
          <p:nvPr/>
        </p:nvSpPr>
        <p:spPr>
          <a:xfrm>
            <a:off x="560386" y="4082336"/>
            <a:ext cx="3602039" cy="261610"/>
          </a:xfrm>
          <a:prstGeom prst="rect">
            <a:avLst/>
          </a:prstGeom>
          <a:noFill/>
        </p:spPr>
        <p:txBody>
          <a:bodyPr wrap="square" rtlCol="0">
            <a:spAutoFit/>
          </a:bodyPr>
          <a:lstStyle/>
          <a:p>
            <a:r>
              <a:rPr lang="hr-HR" sz="1100" dirty="0" smtClean="0"/>
              <a:t>Razgovaram s drugim roditeljima, prijateljima i sl.</a:t>
            </a:r>
            <a:endParaRPr lang="hr-HR" sz="1100" dirty="0"/>
          </a:p>
        </p:txBody>
      </p:sp>
      <p:sp>
        <p:nvSpPr>
          <p:cNvPr id="47" name="TekstniOkvir 46"/>
          <p:cNvSpPr txBox="1"/>
          <p:nvPr/>
        </p:nvSpPr>
        <p:spPr>
          <a:xfrm>
            <a:off x="104775" y="4510961"/>
            <a:ext cx="3914775" cy="261610"/>
          </a:xfrm>
          <a:prstGeom prst="rect">
            <a:avLst/>
          </a:prstGeom>
          <a:noFill/>
        </p:spPr>
        <p:txBody>
          <a:bodyPr wrap="square" rtlCol="0">
            <a:spAutoFit/>
          </a:bodyPr>
          <a:lstStyle/>
          <a:p>
            <a:r>
              <a:rPr lang="hr-HR" sz="1100" dirty="0" smtClean="0"/>
              <a:t>Imam povjerenja u svoje dijete / dijete zna što smije gledati</a:t>
            </a:r>
            <a:endParaRPr lang="hr-HR" sz="1100" dirty="0"/>
          </a:p>
        </p:txBody>
      </p:sp>
      <p:sp>
        <p:nvSpPr>
          <p:cNvPr id="48" name="TekstniOkvir 47"/>
          <p:cNvSpPr txBox="1"/>
          <p:nvPr/>
        </p:nvSpPr>
        <p:spPr>
          <a:xfrm>
            <a:off x="2857501" y="4710986"/>
            <a:ext cx="1381125" cy="261610"/>
          </a:xfrm>
          <a:prstGeom prst="rect">
            <a:avLst/>
          </a:prstGeom>
          <a:noFill/>
        </p:spPr>
        <p:txBody>
          <a:bodyPr wrap="square" rtlCol="0">
            <a:spAutoFit/>
          </a:bodyPr>
          <a:lstStyle/>
          <a:p>
            <a:r>
              <a:rPr lang="hr-HR" sz="1100" dirty="0" smtClean="0"/>
              <a:t>Pročitam</a:t>
            </a:r>
            <a:endParaRPr lang="hr-HR" sz="1100" dirty="0"/>
          </a:p>
        </p:txBody>
      </p:sp>
      <p:sp>
        <p:nvSpPr>
          <p:cNvPr id="49" name="TekstniOkvir 48"/>
          <p:cNvSpPr txBox="1"/>
          <p:nvPr/>
        </p:nvSpPr>
        <p:spPr>
          <a:xfrm>
            <a:off x="2514122" y="5139611"/>
            <a:ext cx="1534004" cy="261610"/>
          </a:xfrm>
          <a:prstGeom prst="rect">
            <a:avLst/>
          </a:prstGeom>
          <a:noFill/>
        </p:spPr>
        <p:txBody>
          <a:bodyPr wrap="square" rtlCol="0">
            <a:spAutoFit/>
          </a:bodyPr>
          <a:lstStyle/>
          <a:p>
            <a:r>
              <a:rPr lang="hr-HR" sz="1100" dirty="0" smtClean="0"/>
              <a:t>Roditeljska zaštita</a:t>
            </a:r>
            <a:endParaRPr lang="hr-HR" sz="1100" dirty="0"/>
          </a:p>
        </p:txBody>
      </p:sp>
      <p:sp>
        <p:nvSpPr>
          <p:cNvPr id="50" name="TekstniOkvir 49"/>
          <p:cNvSpPr txBox="1"/>
          <p:nvPr/>
        </p:nvSpPr>
        <p:spPr>
          <a:xfrm>
            <a:off x="1455736" y="5358686"/>
            <a:ext cx="2487615" cy="261610"/>
          </a:xfrm>
          <a:prstGeom prst="rect">
            <a:avLst/>
          </a:prstGeom>
          <a:noFill/>
        </p:spPr>
        <p:txBody>
          <a:bodyPr wrap="square" rtlCol="0">
            <a:spAutoFit/>
          </a:bodyPr>
          <a:lstStyle/>
          <a:p>
            <a:r>
              <a:rPr lang="hr-HR" sz="1100" dirty="0" smtClean="0"/>
              <a:t>Informacije na kabelskim televizijama</a:t>
            </a:r>
            <a:endParaRPr lang="hr-HR" sz="1100" dirty="0"/>
          </a:p>
        </p:txBody>
      </p:sp>
      <p:sp>
        <p:nvSpPr>
          <p:cNvPr id="52" name="TekstniOkvir 51"/>
          <p:cNvSpPr txBox="1"/>
          <p:nvPr/>
        </p:nvSpPr>
        <p:spPr>
          <a:xfrm>
            <a:off x="2371727" y="5764372"/>
            <a:ext cx="2487615" cy="261610"/>
          </a:xfrm>
          <a:prstGeom prst="rect">
            <a:avLst/>
          </a:prstGeom>
          <a:noFill/>
        </p:spPr>
        <p:txBody>
          <a:bodyPr wrap="square" rtlCol="0">
            <a:spAutoFit/>
          </a:bodyPr>
          <a:lstStyle/>
          <a:p>
            <a:r>
              <a:rPr lang="hr-HR" sz="1100" dirty="0" smtClean="0"/>
              <a:t>Ostalo</a:t>
            </a:r>
            <a:endParaRPr lang="hr-HR" sz="1100" dirty="0"/>
          </a:p>
        </p:txBody>
      </p:sp>
      <p:pic>
        <p:nvPicPr>
          <p:cNvPr id="2050" name="Picture 2" descr="http://ts1.mm.bing.net/th?id=HN.608012613205950464&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0437" y="3054182"/>
            <a:ext cx="17145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2584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Naslov 1"/>
          <p:cNvSpPr>
            <a:spLocks noGrp="1"/>
          </p:cNvSpPr>
          <p:nvPr>
            <p:ph type="ctrTitle"/>
          </p:nvPr>
        </p:nvSpPr>
        <p:spPr bwMode="auto">
          <a:xfrm>
            <a:off x="144463" y="2435773"/>
            <a:ext cx="4416425" cy="199439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eaLnBrk="1" hangingPunct="1"/>
            <a:r>
              <a:rPr lang="hr-HR" altLang="sr-Latn-RS" dirty="0" smtClean="0"/>
              <a:t>Stavovi roditelja o oznakama o dobnoj primjerenosti televizijskog sadržaja</a:t>
            </a:r>
            <a:endParaRPr lang="en-US" altLang="sr-Latn-RS" dirty="0" smtClean="0"/>
          </a:p>
        </p:txBody>
      </p:sp>
      <p:sp>
        <p:nvSpPr>
          <p:cNvPr id="47107" name="Rezervirano mjesto broja slajda 3"/>
          <p:cNvSpPr txBox="1">
            <a:spLocks noGrp="1"/>
          </p:cNvSpPr>
          <p:nvPr/>
        </p:nvSpPr>
        <p:spPr bwMode="auto">
          <a:xfrm>
            <a:off x="8902700" y="6569075"/>
            <a:ext cx="77788"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algn="r" eaLnBrk="1" hangingPunct="1"/>
            <a:fld id="{3567FC0C-F3D7-4485-9FC5-EC895D4DF626}" type="slidenum">
              <a:rPr lang="de-DE" altLang="sr-Latn-RS" sz="1200"/>
              <a:pPr algn="r" eaLnBrk="1" hangingPunct="1"/>
              <a:t>15</a:t>
            </a:fld>
            <a:endParaRPr lang="de-DE" altLang="sr-Latn-RS" sz="1200"/>
          </a:p>
        </p:txBody>
      </p:sp>
      <p:sp>
        <p:nvSpPr>
          <p:cNvPr id="47108" name="Oval 2"/>
          <p:cNvSpPr>
            <a:spLocks noChangeArrowheads="1"/>
          </p:cNvSpPr>
          <p:nvPr/>
        </p:nvSpPr>
        <p:spPr bwMode="auto">
          <a:xfrm>
            <a:off x="3221038" y="784225"/>
            <a:ext cx="1236662" cy="1079500"/>
          </a:xfrm>
          <a:prstGeom prst="ellipse">
            <a:avLst/>
          </a:prstGeom>
          <a:gradFill rotWithShape="1">
            <a:gsLst>
              <a:gs pos="0">
                <a:srgbClr val="CC0000"/>
              </a:gs>
              <a:gs pos="100000">
                <a:srgbClr val="CD0404"/>
              </a:gs>
            </a:gsLst>
            <a:path path="rect">
              <a:fillToRect r="100000" b="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eaLnBrk="1" hangingPunct="1"/>
            <a:r>
              <a:rPr lang="hr-HR" altLang="sr-Latn-RS" sz="6600" dirty="0" smtClean="0">
                <a:solidFill>
                  <a:srgbClr val="F0F0F5"/>
                </a:solidFill>
              </a:rPr>
              <a:t>3.2</a:t>
            </a:r>
            <a:endParaRPr lang="en-US" altLang="sr-Latn-RS" sz="6600" b="0" dirty="0">
              <a:latin typeface="Arial" charset="0"/>
            </a:endParaRPr>
          </a:p>
        </p:txBody>
      </p:sp>
      <p:pic>
        <p:nvPicPr>
          <p:cNvPr id="1026" name="Picture 2" descr="http://www.vaspsiholog.com/wp-content/uploads/2010/09/psychothera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1925" y="1890969"/>
            <a:ext cx="1362075" cy="1669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7066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11957" y="134081"/>
            <a:ext cx="7389068" cy="553998"/>
          </a:xfrm>
        </p:spPr>
        <p:txBody>
          <a:bodyPr/>
          <a:lstStyle/>
          <a:p>
            <a:r>
              <a:rPr lang="hr-HR" dirty="0" smtClean="0"/>
              <a:t>Velika većina roditelja je primijetila oznake o dobnoj primjerenosti sadržaja, te su i upoznati s njihovim značenjem.   </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16</a:t>
            </a:fld>
            <a:endParaRPr lang="de-DE" dirty="0"/>
          </a:p>
        </p:txBody>
      </p:sp>
      <p:sp>
        <p:nvSpPr>
          <p:cNvPr id="9" name="Text Box 5"/>
          <p:cNvSpPr txBox="1">
            <a:spLocks noChangeArrowheads="1"/>
          </p:cNvSpPr>
          <p:nvPr/>
        </p:nvSpPr>
        <p:spPr bwMode="auto">
          <a:xfrm>
            <a:off x="1924049" y="6146477"/>
            <a:ext cx="5516563"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a:solidFill>
                  <a:srgbClr val="1F497D"/>
                </a:solidFill>
                <a:latin typeface="Calibri" pitchFamily="34" charset="0"/>
                <a:ea typeface="ヒラギノ角ゴ Pro W3" pitchFamily="-64" charset="-128"/>
                <a:sym typeface="Wingdings" pitchFamily="2" charset="2"/>
              </a:rPr>
              <a:t>Roditelji, </a:t>
            </a:r>
            <a:r>
              <a:rPr lang="hr-HR" altLang="sr-Latn-RS" sz="900" b="0" dirty="0">
                <a:solidFill>
                  <a:srgbClr val="1F497D"/>
                </a:solidFill>
                <a:latin typeface="Calibri" pitchFamily="34" charset="0"/>
                <a:sym typeface="Wingdings" pitchFamily="2" charset="2"/>
              </a:rPr>
              <a:t>svi ispitanici  N=1000</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P11/P12.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Jeste li primijetili da neki programski sadržaji, najčešće filmovi i serije, tijekom emitiranja u gornjem desnom uglu imaju napisan neki broj? / Znate li čemu služe oznake? (SPONTANI ODGOVORI)</a:t>
            </a:r>
            <a:endParaRPr lang="en-US" altLang="sr-Latn-RS" sz="900" b="0" dirty="0">
              <a:solidFill>
                <a:srgbClr val="1F497D"/>
              </a:solidFill>
              <a:latin typeface="Calibri" pitchFamily="34" charset="0"/>
              <a:ea typeface="ヒラギノ角ゴ Pro W3" pitchFamily="-64" charset="-128"/>
            </a:endParaRPr>
          </a:p>
        </p:txBody>
      </p:sp>
      <p:sp>
        <p:nvSpPr>
          <p:cNvPr id="10" name="TekstniOkvir 9"/>
          <p:cNvSpPr txBox="1"/>
          <p:nvPr/>
        </p:nvSpPr>
        <p:spPr>
          <a:xfrm>
            <a:off x="180973" y="1695450"/>
            <a:ext cx="1409701" cy="523220"/>
          </a:xfrm>
          <a:prstGeom prst="rect">
            <a:avLst/>
          </a:prstGeom>
          <a:noFill/>
        </p:spPr>
        <p:txBody>
          <a:bodyPr wrap="square" rtlCol="0">
            <a:spAutoFit/>
          </a:bodyPr>
          <a:lstStyle/>
          <a:p>
            <a:r>
              <a:rPr lang="hr-HR" sz="1400" dirty="0" smtClean="0"/>
              <a:t>Primijećenost oznaka</a:t>
            </a:r>
            <a:endParaRPr lang="hr-HR" sz="1400" dirty="0"/>
          </a:p>
        </p:txBody>
      </p:sp>
      <p:pic>
        <p:nvPicPr>
          <p:cNvPr id="3074" name="Picture 2" descr="http://www.bnet.hr/var/ezflow_site/storage/images/televizija/kabelska_tv/16456-10-cro-HR/kabelska_tv.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6343" y="3939392"/>
            <a:ext cx="2130237" cy="1236786"/>
          </a:xfrm>
          <a:prstGeom prst="rect">
            <a:avLst/>
          </a:prstGeom>
          <a:noFill/>
          <a:extLst>
            <a:ext uri="{909E8E84-426E-40DD-AFC4-6F175D3DCCD1}">
              <a14:hiddenFill xmlns:a14="http://schemas.microsoft.com/office/drawing/2010/main">
                <a:solidFill>
                  <a:srgbClr val="FFFFFF"/>
                </a:solidFill>
              </a14:hiddenFill>
            </a:ext>
          </a:extLst>
        </p:spPr>
      </p:pic>
      <p:sp>
        <p:nvSpPr>
          <p:cNvPr id="3" name="Elipsa 2"/>
          <p:cNvSpPr/>
          <p:nvPr/>
        </p:nvSpPr>
        <p:spPr>
          <a:xfrm>
            <a:off x="8308775" y="4090753"/>
            <a:ext cx="290221" cy="23599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pic>
        <p:nvPicPr>
          <p:cNvPr id="3076" name="Picture 4" descr="http://2.bp.blogspot.com/-DsyCQi4wNAI/UM_TSzKc6rI/AAAAAAAABT8/_uPmjFjKFQU/s1600/Question+Mark.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6653" y="4043905"/>
            <a:ext cx="402538" cy="30480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Objekt 14"/>
          <p:cNvGraphicFramePr>
            <a:graphicFrameLocks noChangeAspect="1"/>
          </p:cNvGraphicFramePr>
          <p:nvPr>
            <p:extLst>
              <p:ext uri="{D42A27DB-BD31-4B8C-83A1-F6EECF244321}">
                <p14:modId xmlns:p14="http://schemas.microsoft.com/office/powerpoint/2010/main" val="3676517880"/>
              </p:ext>
            </p:extLst>
          </p:nvPr>
        </p:nvGraphicFramePr>
        <p:xfrm>
          <a:off x="442913" y="1200150"/>
          <a:ext cx="6586537" cy="1362075"/>
        </p:xfrm>
        <a:graphic>
          <a:graphicData uri="http://schemas.openxmlformats.org/drawingml/2006/chart">
            <c:chart xmlns:c="http://schemas.openxmlformats.org/drawingml/2006/chart" xmlns:r="http://schemas.openxmlformats.org/officeDocument/2006/relationships" r:id="rId4"/>
          </a:graphicData>
        </a:graphic>
      </p:graphicFrame>
      <p:sp>
        <p:nvSpPr>
          <p:cNvPr id="20" name="TekstniOkvir 19"/>
          <p:cNvSpPr txBox="1"/>
          <p:nvPr/>
        </p:nvSpPr>
        <p:spPr>
          <a:xfrm>
            <a:off x="1219199" y="5537656"/>
            <a:ext cx="1666875" cy="430887"/>
          </a:xfrm>
          <a:prstGeom prst="rect">
            <a:avLst/>
          </a:prstGeom>
          <a:noFill/>
        </p:spPr>
        <p:txBody>
          <a:bodyPr wrap="square" rtlCol="0">
            <a:spAutoFit/>
          </a:bodyPr>
          <a:lstStyle/>
          <a:p>
            <a:r>
              <a:rPr lang="hr-HR" sz="1100" dirty="0" smtClean="0"/>
              <a:t>Oznaka o dobnoj primjerenosti sadržaja</a:t>
            </a:r>
            <a:endParaRPr lang="hr-HR" sz="1100" dirty="0"/>
          </a:p>
        </p:txBody>
      </p:sp>
      <p:sp>
        <p:nvSpPr>
          <p:cNvPr id="23" name="TekstniOkvir 22"/>
          <p:cNvSpPr txBox="1"/>
          <p:nvPr/>
        </p:nvSpPr>
        <p:spPr>
          <a:xfrm>
            <a:off x="2590799" y="5544202"/>
            <a:ext cx="1666875" cy="261610"/>
          </a:xfrm>
          <a:prstGeom prst="rect">
            <a:avLst/>
          </a:prstGeom>
          <a:noFill/>
        </p:spPr>
        <p:txBody>
          <a:bodyPr wrap="square" rtlCol="0">
            <a:spAutoFit/>
          </a:bodyPr>
          <a:lstStyle/>
          <a:p>
            <a:r>
              <a:rPr lang="hr-HR" sz="1100" dirty="0" smtClean="0"/>
              <a:t>Nešto drugo </a:t>
            </a:r>
            <a:endParaRPr lang="hr-HR" sz="1100" dirty="0"/>
          </a:p>
        </p:txBody>
      </p:sp>
      <p:sp>
        <p:nvSpPr>
          <p:cNvPr id="24" name="TekstniOkvir 23"/>
          <p:cNvSpPr txBox="1"/>
          <p:nvPr/>
        </p:nvSpPr>
        <p:spPr>
          <a:xfrm>
            <a:off x="3981449" y="5542533"/>
            <a:ext cx="1666875" cy="261610"/>
          </a:xfrm>
          <a:prstGeom prst="rect">
            <a:avLst/>
          </a:prstGeom>
          <a:noFill/>
        </p:spPr>
        <p:txBody>
          <a:bodyPr wrap="square" rtlCol="0">
            <a:spAutoFit/>
          </a:bodyPr>
          <a:lstStyle/>
          <a:p>
            <a:r>
              <a:rPr lang="hr-HR" sz="1100" dirty="0" smtClean="0"/>
              <a:t>Ne znam</a:t>
            </a:r>
            <a:endParaRPr lang="hr-HR" sz="1100" dirty="0"/>
          </a:p>
        </p:txBody>
      </p:sp>
      <p:sp>
        <p:nvSpPr>
          <p:cNvPr id="25" name="TekstniOkvir 24"/>
          <p:cNvSpPr txBox="1"/>
          <p:nvPr/>
        </p:nvSpPr>
        <p:spPr>
          <a:xfrm>
            <a:off x="5467349" y="5545288"/>
            <a:ext cx="1495425" cy="430887"/>
          </a:xfrm>
          <a:prstGeom prst="rect">
            <a:avLst/>
          </a:prstGeom>
          <a:noFill/>
        </p:spPr>
        <p:txBody>
          <a:bodyPr wrap="square" rtlCol="0">
            <a:spAutoFit/>
          </a:bodyPr>
          <a:lstStyle/>
          <a:p>
            <a:r>
              <a:rPr lang="hr-HR" sz="1100" dirty="0" smtClean="0"/>
              <a:t>Nije </a:t>
            </a:r>
            <a:r>
              <a:rPr lang="hr-HR" sz="1100" dirty="0" err="1" smtClean="0"/>
              <a:t>primjetio</a:t>
            </a:r>
            <a:r>
              <a:rPr lang="hr-HR" sz="1100" dirty="0" smtClean="0"/>
              <a:t>/</a:t>
            </a:r>
            <a:r>
              <a:rPr lang="hr-HR" sz="1100" dirty="0" err="1" smtClean="0"/>
              <a:t>la</a:t>
            </a:r>
            <a:r>
              <a:rPr lang="hr-HR" sz="1100" dirty="0" smtClean="0"/>
              <a:t> oznake</a:t>
            </a:r>
            <a:endParaRPr lang="hr-HR" sz="1100" dirty="0"/>
          </a:p>
        </p:txBody>
      </p:sp>
      <p:sp>
        <p:nvSpPr>
          <p:cNvPr id="26" name="TekstniOkvir 25"/>
          <p:cNvSpPr txBox="1"/>
          <p:nvPr/>
        </p:nvSpPr>
        <p:spPr>
          <a:xfrm>
            <a:off x="252409" y="3453614"/>
            <a:ext cx="1190627" cy="523220"/>
          </a:xfrm>
          <a:prstGeom prst="rect">
            <a:avLst/>
          </a:prstGeom>
          <a:noFill/>
        </p:spPr>
        <p:txBody>
          <a:bodyPr wrap="square" rtlCol="0">
            <a:spAutoFit/>
          </a:bodyPr>
          <a:lstStyle/>
          <a:p>
            <a:r>
              <a:rPr lang="hr-HR" sz="1400" dirty="0" smtClean="0"/>
              <a:t>Značenje oznaka</a:t>
            </a:r>
            <a:endParaRPr lang="hr-HR" sz="1400" dirty="0"/>
          </a:p>
        </p:txBody>
      </p:sp>
      <p:sp>
        <p:nvSpPr>
          <p:cNvPr id="27" name="Text Box 292"/>
          <p:cNvSpPr txBox="1">
            <a:spLocks noChangeArrowheads="1"/>
          </p:cNvSpPr>
          <p:nvPr/>
        </p:nvSpPr>
        <p:spPr bwMode="auto">
          <a:xfrm>
            <a:off x="3299788" y="2662414"/>
            <a:ext cx="4411321" cy="892552"/>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U manjoj mjeri oznake su primijećene kod osoba koje imaju osnovnoškolsko obrazovanje, osoba starijih od 50 godina te kod umirovljenika, dok su u većoj mjeri primijećene kod osoba u dobi od 35 do 40 godina.	</a:t>
            </a:r>
            <a:endParaRPr lang="hr-HR" altLang="sr-Latn-RS" sz="1300" dirty="0">
              <a:latin typeface="Calibri" pitchFamily="34" charset="0"/>
            </a:endParaRPr>
          </a:p>
        </p:txBody>
      </p:sp>
      <p:graphicFrame>
        <p:nvGraphicFramePr>
          <p:cNvPr id="28" name="Objekt 2"/>
          <p:cNvGraphicFramePr>
            <a:graphicFrameLocks noChangeAspect="1"/>
          </p:cNvGraphicFramePr>
          <p:nvPr>
            <p:extLst>
              <p:ext uri="{D42A27DB-BD31-4B8C-83A1-F6EECF244321}">
                <p14:modId xmlns:p14="http://schemas.microsoft.com/office/powerpoint/2010/main" val="2970236164"/>
              </p:ext>
            </p:extLst>
          </p:nvPr>
        </p:nvGraphicFramePr>
        <p:xfrm>
          <a:off x="1365170" y="3295650"/>
          <a:ext cx="5497513" cy="2174943"/>
        </p:xfrm>
        <a:graphic>
          <a:graphicData uri="http://schemas.openxmlformats.org/drawingml/2006/chart">
            <c:chart xmlns:c="http://schemas.openxmlformats.org/drawingml/2006/chart" xmlns:r="http://schemas.openxmlformats.org/officeDocument/2006/relationships" r:id="rId5"/>
          </a:graphicData>
        </a:graphic>
      </p:graphicFrame>
      <p:sp>
        <p:nvSpPr>
          <p:cNvPr id="29" name="Textfeld 7"/>
          <p:cNvSpPr txBox="1">
            <a:spLocks noChangeArrowheads="1"/>
          </p:cNvSpPr>
          <p:nvPr/>
        </p:nvSpPr>
        <p:spPr bwMode="auto">
          <a:xfrm>
            <a:off x="274637" y="915988"/>
            <a:ext cx="7165975"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Primijećenost i upoznatost roditelja sa oznakama o dobnoj primjerenosti sadržaja</a:t>
            </a:r>
            <a:endParaRPr lang="hr-HR" altLang="sr-Latn-RS" b="1" dirty="0">
              <a:solidFill>
                <a:srgbClr val="1F497D"/>
              </a:solidFill>
              <a:latin typeface="Calibri" pitchFamily="34" charset="0"/>
              <a:ea typeface="ヒラギノ角ゴ Pro W3" pitchFamily="-64" charset="-128"/>
            </a:endParaRPr>
          </a:p>
        </p:txBody>
      </p:sp>
    </p:spTree>
    <p:extLst>
      <p:ext uri="{BB962C8B-B14F-4D97-AF65-F5344CB8AC3E}">
        <p14:creationId xmlns:p14="http://schemas.microsoft.com/office/powerpoint/2010/main" val="13146257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811957" y="134081"/>
            <a:ext cx="7389068" cy="553998"/>
          </a:xfrm>
        </p:spPr>
        <p:txBody>
          <a:bodyPr/>
          <a:lstStyle/>
          <a:p>
            <a:r>
              <a:rPr lang="hr-HR" dirty="0" smtClean="0"/>
              <a:t>Oko 2/3 roditelja točno prepoznaje dobne granice koje se u Hrvatskoj </a:t>
            </a:r>
            <a:r>
              <a:rPr lang="hr-HR" dirty="0"/>
              <a:t>koriste za </a:t>
            </a:r>
            <a:r>
              <a:rPr lang="hr-HR" dirty="0" smtClean="0"/>
              <a:t>označavanje primjerenosti sadržaja.   </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17</a:t>
            </a:fld>
            <a:endParaRPr lang="de-DE" dirty="0"/>
          </a:p>
        </p:txBody>
      </p:sp>
      <p:sp>
        <p:nvSpPr>
          <p:cNvPr id="9" name="Text Box 5"/>
          <p:cNvSpPr txBox="1">
            <a:spLocks noChangeArrowheads="1"/>
          </p:cNvSpPr>
          <p:nvPr/>
        </p:nvSpPr>
        <p:spPr bwMode="auto">
          <a:xfrm>
            <a:off x="1952624" y="6203627"/>
            <a:ext cx="5516563"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a:solidFill>
                  <a:srgbClr val="1F497D"/>
                </a:solidFill>
                <a:latin typeface="Calibri" pitchFamily="34" charset="0"/>
                <a:ea typeface="ヒラギノ角ゴ Pro W3" pitchFamily="-64" charset="-128"/>
                <a:sym typeface="Wingdings" pitchFamily="2" charset="2"/>
              </a:rPr>
              <a:t>Roditelji, </a:t>
            </a:r>
            <a:r>
              <a:rPr lang="hr-HR" altLang="sr-Latn-RS" sz="900" b="0" dirty="0">
                <a:solidFill>
                  <a:srgbClr val="1F497D"/>
                </a:solidFill>
                <a:latin typeface="Calibri" pitchFamily="34" charset="0"/>
                <a:sym typeface="Wingdings" pitchFamily="2" charset="2"/>
              </a:rPr>
              <a:t>svi ispitanici  N=1000</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P13.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Koji brojevi u HRVATSKOJ se koriste u označavanju programskog sadržaja o dobnoj primjerenosti na televiziji? </a:t>
            </a:r>
            <a:endParaRPr lang="en-US" altLang="sr-Latn-RS" sz="900" b="0" dirty="0">
              <a:solidFill>
                <a:srgbClr val="1F497D"/>
              </a:solidFill>
              <a:latin typeface="Calibri" pitchFamily="34" charset="0"/>
              <a:ea typeface="ヒラギノ角ゴ Pro W3" pitchFamily="-64" charset="-128"/>
            </a:endParaRPr>
          </a:p>
        </p:txBody>
      </p:sp>
      <p:graphicFrame>
        <p:nvGraphicFramePr>
          <p:cNvPr id="17" name="Objekt 4"/>
          <p:cNvGraphicFramePr>
            <a:graphicFrameLocks noChangeAspect="1"/>
          </p:cNvGraphicFramePr>
          <p:nvPr>
            <p:extLst>
              <p:ext uri="{D42A27DB-BD31-4B8C-83A1-F6EECF244321}">
                <p14:modId xmlns:p14="http://schemas.microsoft.com/office/powerpoint/2010/main" val="2309939014"/>
              </p:ext>
            </p:extLst>
          </p:nvPr>
        </p:nvGraphicFramePr>
        <p:xfrm>
          <a:off x="2372253" y="1639501"/>
          <a:ext cx="4049713" cy="3324224"/>
        </p:xfrm>
        <a:graphic>
          <a:graphicData uri="http://schemas.openxmlformats.org/drawingml/2006/chart">
            <c:chart xmlns:c="http://schemas.openxmlformats.org/drawingml/2006/chart" xmlns:r="http://schemas.openxmlformats.org/officeDocument/2006/relationships" r:id="rId2"/>
          </a:graphicData>
        </a:graphic>
      </p:graphicFrame>
      <p:sp>
        <p:nvSpPr>
          <p:cNvPr id="18" name="TekstniOkvir 17"/>
          <p:cNvSpPr txBox="1"/>
          <p:nvPr/>
        </p:nvSpPr>
        <p:spPr>
          <a:xfrm>
            <a:off x="1142999" y="3808983"/>
            <a:ext cx="1666875" cy="261610"/>
          </a:xfrm>
          <a:prstGeom prst="rect">
            <a:avLst/>
          </a:prstGeom>
          <a:noFill/>
        </p:spPr>
        <p:txBody>
          <a:bodyPr wrap="square" rtlCol="0">
            <a:spAutoFit/>
          </a:bodyPr>
          <a:lstStyle/>
          <a:p>
            <a:r>
              <a:rPr lang="hr-HR" sz="1100" dirty="0" smtClean="0"/>
              <a:t>Ne znam</a:t>
            </a:r>
            <a:endParaRPr lang="hr-HR" sz="1100" dirty="0"/>
          </a:p>
        </p:txBody>
      </p:sp>
      <p:sp>
        <p:nvSpPr>
          <p:cNvPr id="19" name="TekstniOkvir 18"/>
          <p:cNvSpPr txBox="1"/>
          <p:nvPr/>
        </p:nvSpPr>
        <p:spPr>
          <a:xfrm>
            <a:off x="1057274" y="4364188"/>
            <a:ext cx="1495425" cy="430887"/>
          </a:xfrm>
          <a:prstGeom prst="rect">
            <a:avLst/>
          </a:prstGeom>
          <a:noFill/>
        </p:spPr>
        <p:txBody>
          <a:bodyPr wrap="square" rtlCol="0">
            <a:spAutoFit/>
          </a:bodyPr>
          <a:lstStyle/>
          <a:p>
            <a:r>
              <a:rPr lang="hr-HR" sz="1100" dirty="0" smtClean="0"/>
              <a:t>Nije </a:t>
            </a:r>
            <a:r>
              <a:rPr lang="hr-HR" sz="1100" dirty="0" err="1" smtClean="0"/>
              <a:t>primjetio</a:t>
            </a:r>
            <a:r>
              <a:rPr lang="hr-HR" sz="1100" dirty="0" smtClean="0"/>
              <a:t> / </a:t>
            </a:r>
            <a:r>
              <a:rPr lang="hr-HR" sz="1100" dirty="0" err="1" smtClean="0"/>
              <a:t>la</a:t>
            </a:r>
            <a:r>
              <a:rPr lang="hr-HR" sz="1100" dirty="0" smtClean="0"/>
              <a:t> oznake</a:t>
            </a:r>
            <a:endParaRPr lang="hr-HR" sz="1100" dirty="0"/>
          </a:p>
        </p:txBody>
      </p:sp>
      <p:sp>
        <p:nvSpPr>
          <p:cNvPr id="21" name="TekstniOkvir 20"/>
          <p:cNvSpPr txBox="1"/>
          <p:nvPr/>
        </p:nvSpPr>
        <p:spPr>
          <a:xfrm>
            <a:off x="1057273" y="2537068"/>
            <a:ext cx="1666875" cy="261610"/>
          </a:xfrm>
          <a:prstGeom prst="rect">
            <a:avLst/>
          </a:prstGeom>
          <a:noFill/>
        </p:spPr>
        <p:txBody>
          <a:bodyPr wrap="square" rtlCol="0">
            <a:spAutoFit/>
          </a:bodyPr>
          <a:lstStyle/>
          <a:p>
            <a:r>
              <a:rPr lang="hr-HR" sz="1100" dirty="0" smtClean="0"/>
              <a:t>8, 10, </a:t>
            </a:r>
            <a:r>
              <a:rPr lang="hr-HR" sz="1100" dirty="0" err="1" smtClean="0"/>
              <a:t>12</a:t>
            </a:r>
            <a:r>
              <a:rPr lang="hr-HR" sz="1100" dirty="0"/>
              <a:t> </a:t>
            </a:r>
            <a:r>
              <a:rPr lang="hr-HR" sz="1100" dirty="0" smtClean="0"/>
              <a:t>i 14</a:t>
            </a:r>
            <a:endParaRPr lang="hr-HR" sz="1100" dirty="0"/>
          </a:p>
        </p:txBody>
      </p:sp>
      <p:sp>
        <p:nvSpPr>
          <p:cNvPr id="22" name="TekstniOkvir 21"/>
          <p:cNvSpPr txBox="1"/>
          <p:nvPr/>
        </p:nvSpPr>
        <p:spPr>
          <a:xfrm>
            <a:off x="1123949" y="1884933"/>
            <a:ext cx="1666875" cy="261610"/>
          </a:xfrm>
          <a:prstGeom prst="rect">
            <a:avLst/>
          </a:prstGeom>
          <a:noFill/>
        </p:spPr>
        <p:txBody>
          <a:bodyPr wrap="square" rtlCol="0">
            <a:spAutoFit/>
          </a:bodyPr>
          <a:lstStyle/>
          <a:p>
            <a:r>
              <a:rPr lang="hr-HR" sz="1100" dirty="0" smtClean="0"/>
              <a:t>12, 15 i 18</a:t>
            </a:r>
            <a:endParaRPr lang="hr-HR" sz="1100" dirty="0"/>
          </a:p>
        </p:txBody>
      </p:sp>
      <p:sp>
        <p:nvSpPr>
          <p:cNvPr id="29" name="TekstniOkvir 28"/>
          <p:cNvSpPr txBox="1"/>
          <p:nvPr/>
        </p:nvSpPr>
        <p:spPr>
          <a:xfrm>
            <a:off x="1085849" y="3151758"/>
            <a:ext cx="1666875" cy="261610"/>
          </a:xfrm>
          <a:prstGeom prst="rect">
            <a:avLst/>
          </a:prstGeom>
          <a:noFill/>
        </p:spPr>
        <p:txBody>
          <a:bodyPr wrap="square" rtlCol="0">
            <a:spAutoFit/>
          </a:bodyPr>
          <a:lstStyle/>
          <a:p>
            <a:r>
              <a:rPr lang="hr-HR" sz="1100" dirty="0" smtClean="0"/>
              <a:t>6, 9, 12 i 15</a:t>
            </a:r>
            <a:endParaRPr lang="hr-HR" sz="1100" dirty="0"/>
          </a:p>
        </p:txBody>
      </p:sp>
      <p:sp>
        <p:nvSpPr>
          <p:cNvPr id="31" name="Text Box 292"/>
          <p:cNvSpPr txBox="1">
            <a:spLocks noChangeArrowheads="1"/>
          </p:cNvSpPr>
          <p:nvPr/>
        </p:nvSpPr>
        <p:spPr bwMode="auto">
          <a:xfrm>
            <a:off x="0" y="5157964"/>
            <a:ext cx="9144000" cy="492443"/>
          </a:xfrm>
          <a:prstGeom prst="rect">
            <a:avLst/>
          </a:prstGeom>
          <a:solidFill>
            <a:srgbClr val="009999">
              <a:alpha val="21960"/>
            </a:srgbClr>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indent="0">
              <a:spcBef>
                <a:spcPct val="50000"/>
              </a:spcBef>
            </a:pPr>
            <a:r>
              <a:rPr lang="hr-HR" altLang="sr-Latn-RS" sz="1300" dirty="0" smtClean="0">
                <a:latin typeface="Calibri" pitchFamily="34" charset="0"/>
              </a:rPr>
              <a:t>Manja je upoznatost s korištenim oznakama za dobnu primjerenost kod osoba starijih od 50 godina te osoba koje imaju osnovnoškolsko obrazovanje.	</a:t>
            </a:r>
            <a:endParaRPr lang="hr-HR" altLang="sr-Latn-RS" sz="1300" dirty="0">
              <a:latin typeface="Calibri" pitchFamily="34" charset="0"/>
            </a:endParaRPr>
          </a:p>
        </p:txBody>
      </p:sp>
      <p:sp>
        <p:nvSpPr>
          <p:cNvPr id="36" name="Elipsa 35"/>
          <p:cNvSpPr/>
          <p:nvPr/>
        </p:nvSpPr>
        <p:spPr>
          <a:xfrm>
            <a:off x="1057273" y="1666875"/>
            <a:ext cx="4095752" cy="70485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38" name="Textfeld 7"/>
          <p:cNvSpPr txBox="1">
            <a:spLocks noChangeArrowheads="1"/>
          </p:cNvSpPr>
          <p:nvPr/>
        </p:nvSpPr>
        <p:spPr bwMode="auto">
          <a:xfrm>
            <a:off x="274637" y="915988"/>
            <a:ext cx="8135938"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dirty="0" smtClean="0">
                <a:solidFill>
                  <a:srgbClr val="1F497D"/>
                </a:solidFill>
                <a:latin typeface="Calibri" pitchFamily="34" charset="0"/>
              </a:rPr>
              <a:t> Upoznatost s korištenim brojevima u HRVATSKOJ za označavanje dobne primjerenosti sadržaja</a:t>
            </a:r>
            <a:endParaRPr lang="hr-HR" altLang="sr-Latn-RS" b="1" dirty="0">
              <a:solidFill>
                <a:srgbClr val="1F497D"/>
              </a:solidFill>
              <a:latin typeface="Calibri" pitchFamily="34" charset="0"/>
              <a:ea typeface="ヒラギノ角ゴ Pro W3" pitchFamily="-64" charset="-128"/>
            </a:endParaRPr>
          </a:p>
        </p:txBody>
      </p:sp>
      <p:sp>
        <p:nvSpPr>
          <p:cNvPr id="3" name="Elipsa 2"/>
          <p:cNvSpPr/>
          <p:nvPr/>
        </p:nvSpPr>
        <p:spPr>
          <a:xfrm>
            <a:off x="6629402" y="3142233"/>
            <a:ext cx="546895" cy="454655"/>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5" name="TekstniOkvir 4"/>
          <p:cNvSpPr txBox="1"/>
          <p:nvPr/>
        </p:nvSpPr>
        <p:spPr>
          <a:xfrm>
            <a:off x="6648453" y="3189859"/>
            <a:ext cx="499270" cy="343917"/>
          </a:xfrm>
          <a:prstGeom prst="rect">
            <a:avLst/>
          </a:prstGeom>
          <a:noFill/>
        </p:spPr>
        <p:txBody>
          <a:bodyPr wrap="square" rtlCol="0">
            <a:spAutoFit/>
          </a:bodyPr>
          <a:lstStyle/>
          <a:p>
            <a:r>
              <a:rPr lang="hr-HR" dirty="0" smtClean="0">
                <a:solidFill>
                  <a:srgbClr val="FF0000"/>
                </a:solidFill>
              </a:rPr>
              <a:t>18</a:t>
            </a:r>
            <a:endParaRPr lang="hr-HR" dirty="0">
              <a:solidFill>
                <a:srgbClr val="FF0000"/>
              </a:solidFill>
            </a:endParaRPr>
          </a:p>
        </p:txBody>
      </p:sp>
      <p:sp>
        <p:nvSpPr>
          <p:cNvPr id="16" name="Elipsa 15"/>
          <p:cNvSpPr/>
          <p:nvPr/>
        </p:nvSpPr>
        <p:spPr>
          <a:xfrm>
            <a:off x="5886451" y="3142233"/>
            <a:ext cx="546895" cy="454655"/>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solidFill>
                <a:schemeClr val="tx2"/>
              </a:solidFill>
            </a:endParaRPr>
          </a:p>
        </p:txBody>
      </p:sp>
      <p:sp>
        <p:nvSpPr>
          <p:cNvPr id="20" name="TekstniOkvir 19"/>
          <p:cNvSpPr txBox="1"/>
          <p:nvPr/>
        </p:nvSpPr>
        <p:spPr>
          <a:xfrm>
            <a:off x="5905502" y="3189859"/>
            <a:ext cx="499270" cy="343917"/>
          </a:xfrm>
          <a:prstGeom prst="rect">
            <a:avLst/>
          </a:prstGeom>
          <a:noFill/>
        </p:spPr>
        <p:txBody>
          <a:bodyPr wrap="square" rtlCol="0">
            <a:spAutoFit/>
          </a:bodyPr>
          <a:lstStyle/>
          <a:p>
            <a:r>
              <a:rPr lang="hr-HR" dirty="0" smtClean="0">
                <a:solidFill>
                  <a:schemeClr val="accent3"/>
                </a:solidFill>
              </a:rPr>
              <a:t>15</a:t>
            </a:r>
            <a:endParaRPr lang="hr-HR" dirty="0">
              <a:solidFill>
                <a:schemeClr val="accent3"/>
              </a:solidFill>
            </a:endParaRPr>
          </a:p>
        </p:txBody>
      </p:sp>
      <p:sp>
        <p:nvSpPr>
          <p:cNvPr id="23" name="Elipsa 22"/>
          <p:cNvSpPr/>
          <p:nvPr/>
        </p:nvSpPr>
        <p:spPr>
          <a:xfrm>
            <a:off x="5153025" y="3142233"/>
            <a:ext cx="546895" cy="454655"/>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solidFill>
                <a:schemeClr val="tx2"/>
              </a:solidFill>
            </a:endParaRPr>
          </a:p>
        </p:txBody>
      </p:sp>
      <p:sp>
        <p:nvSpPr>
          <p:cNvPr id="24" name="TekstniOkvir 23"/>
          <p:cNvSpPr txBox="1"/>
          <p:nvPr/>
        </p:nvSpPr>
        <p:spPr>
          <a:xfrm>
            <a:off x="5172076" y="3189859"/>
            <a:ext cx="499270" cy="343917"/>
          </a:xfrm>
          <a:prstGeom prst="rect">
            <a:avLst/>
          </a:prstGeom>
          <a:noFill/>
        </p:spPr>
        <p:txBody>
          <a:bodyPr wrap="square" rtlCol="0">
            <a:spAutoFit/>
          </a:bodyPr>
          <a:lstStyle/>
          <a:p>
            <a:r>
              <a:rPr lang="hr-HR" dirty="0" smtClean="0">
                <a:solidFill>
                  <a:srgbClr val="008E94"/>
                </a:solidFill>
              </a:rPr>
              <a:t>12</a:t>
            </a:r>
            <a:endParaRPr lang="hr-HR" dirty="0">
              <a:solidFill>
                <a:srgbClr val="008E94"/>
              </a:solidFill>
            </a:endParaRPr>
          </a:p>
        </p:txBody>
      </p:sp>
    </p:spTree>
    <p:extLst>
      <p:ext uri="{BB962C8B-B14F-4D97-AF65-F5344CB8AC3E}">
        <p14:creationId xmlns:p14="http://schemas.microsoft.com/office/powerpoint/2010/main" val="4639681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2"/>
          <p:cNvSpPr>
            <a:spLocks noChangeArrowheads="1"/>
          </p:cNvSpPr>
          <p:nvPr/>
        </p:nvSpPr>
        <p:spPr bwMode="auto">
          <a:xfrm>
            <a:off x="55561" y="1485899"/>
            <a:ext cx="7413626" cy="815799"/>
          </a:xfrm>
          <a:prstGeom prst="rect">
            <a:avLst/>
          </a:prstGeom>
          <a:solidFill>
            <a:schemeClr val="bg2">
              <a:alpha val="57000"/>
            </a:schemeClr>
          </a:solidFill>
          <a:ln w="12700" algn="ctr">
            <a:solidFill>
              <a:schemeClr val="tx1"/>
            </a:solidFill>
            <a:round/>
            <a:headEnd/>
            <a:tailEnd/>
          </a:ln>
        </p:spPr>
        <p:txBody>
          <a:bodyPr wrap="none" lIns="90000" tIns="46800" rIns="90000" bIns="46800" anchor="ctr"/>
          <a:lstStyle>
            <a:lvl1pPr marL="128588" indent="-128588" eaLnBrk="0" hangingPunct="0">
              <a:lnSpc>
                <a:spcPct val="90000"/>
              </a:lnSpc>
              <a:spcBef>
                <a:spcPct val="25000"/>
              </a:spcBef>
              <a:buClr>
                <a:schemeClr val="tx2"/>
              </a:buClr>
              <a:buSzPct val="75000"/>
              <a:buFont typeface="Wingdings" pitchFamily="2" charset="2"/>
              <a:buChar char="§"/>
              <a:defRPr sz="2000">
                <a:solidFill>
                  <a:schemeClr val="tx1"/>
                </a:solidFill>
                <a:latin typeface="Tele-GroteskNor" pitchFamily="2" charset="0"/>
              </a:defRPr>
            </a:lvl1pPr>
            <a:lvl2pPr marL="742950" indent="-285750" eaLnBrk="0" hangingPunct="0">
              <a:lnSpc>
                <a:spcPct val="90000"/>
              </a:lnSpc>
              <a:spcBef>
                <a:spcPct val="25000"/>
              </a:spcBef>
              <a:buClr>
                <a:schemeClr val="tx2"/>
              </a:buClr>
              <a:buSzPct val="75000"/>
              <a:buFont typeface="Wingdings" pitchFamily="2" charset="2"/>
              <a:buChar char="§"/>
              <a:defRPr sz="2000">
                <a:solidFill>
                  <a:schemeClr val="tx1"/>
                </a:solidFill>
                <a:latin typeface="Tele-GroteskNor" pitchFamily="2" charset="0"/>
              </a:defRPr>
            </a:lvl2pPr>
            <a:lvl3pPr marL="1143000" indent="-228600" eaLnBrk="0" hangingPunct="0">
              <a:lnSpc>
                <a:spcPct val="90000"/>
              </a:lnSpc>
              <a:spcBef>
                <a:spcPct val="25000"/>
              </a:spcBef>
              <a:buClr>
                <a:schemeClr val="tx2"/>
              </a:buClr>
              <a:buSzPct val="75000"/>
              <a:buFont typeface="Wingdings" pitchFamily="2" charset="2"/>
              <a:buChar char="§"/>
              <a:defRPr sz="2000">
                <a:solidFill>
                  <a:schemeClr val="tx1"/>
                </a:solidFill>
                <a:latin typeface="Tele-GroteskNor" pitchFamily="2" charset="0"/>
              </a:defRPr>
            </a:lvl3pPr>
            <a:lvl4pPr marL="1600200" indent="-228600" eaLnBrk="0" hangingPunct="0">
              <a:lnSpc>
                <a:spcPct val="90000"/>
              </a:lnSpc>
              <a:spcBef>
                <a:spcPct val="25000"/>
              </a:spcBef>
              <a:buClr>
                <a:schemeClr val="tx2"/>
              </a:buClr>
              <a:buSzPct val="75000"/>
              <a:buFont typeface="Wingdings" pitchFamily="2" charset="2"/>
              <a:buChar char="§"/>
              <a:defRPr sz="2000">
                <a:solidFill>
                  <a:schemeClr val="tx1"/>
                </a:solidFill>
                <a:latin typeface="Tele-GroteskNor" pitchFamily="2" charset="0"/>
              </a:defRPr>
            </a:lvl4pPr>
            <a:lvl5pPr marL="2057400" indent="-228600" eaLnBrk="0" hangingPunct="0">
              <a:lnSpc>
                <a:spcPct val="90000"/>
              </a:lnSpc>
              <a:spcBef>
                <a:spcPct val="25000"/>
              </a:spcBef>
              <a:buClr>
                <a:schemeClr val="tx2"/>
              </a:buClr>
              <a:buSzPct val="75000"/>
              <a:buFont typeface="Wingdings" pitchFamily="2" charset="2"/>
              <a:buChar char="§"/>
              <a:defRPr sz="2000">
                <a:solidFill>
                  <a:schemeClr val="tx1"/>
                </a:solidFill>
                <a:latin typeface="Tele-GroteskNor" pitchFamily="2" charset="0"/>
              </a:defRPr>
            </a:lvl5pPr>
            <a:lvl6pPr marL="2514600" indent="-228600" eaLnBrk="0" fontAlgn="base" hangingPunct="0">
              <a:lnSpc>
                <a:spcPct val="90000"/>
              </a:lnSpc>
              <a:spcBef>
                <a:spcPct val="25000"/>
              </a:spcBef>
              <a:spcAft>
                <a:spcPct val="0"/>
              </a:spcAft>
              <a:buClr>
                <a:schemeClr val="tx2"/>
              </a:buClr>
              <a:buSzPct val="75000"/>
              <a:buFont typeface="Wingdings" pitchFamily="2" charset="2"/>
              <a:buChar char="§"/>
              <a:defRPr sz="2000">
                <a:solidFill>
                  <a:schemeClr val="tx1"/>
                </a:solidFill>
                <a:latin typeface="Tele-GroteskNor" pitchFamily="2" charset="0"/>
              </a:defRPr>
            </a:lvl6pPr>
            <a:lvl7pPr marL="2971800" indent="-228600" eaLnBrk="0" fontAlgn="base" hangingPunct="0">
              <a:lnSpc>
                <a:spcPct val="90000"/>
              </a:lnSpc>
              <a:spcBef>
                <a:spcPct val="25000"/>
              </a:spcBef>
              <a:spcAft>
                <a:spcPct val="0"/>
              </a:spcAft>
              <a:buClr>
                <a:schemeClr val="tx2"/>
              </a:buClr>
              <a:buSzPct val="75000"/>
              <a:buFont typeface="Wingdings" pitchFamily="2" charset="2"/>
              <a:buChar char="§"/>
              <a:defRPr sz="2000">
                <a:solidFill>
                  <a:schemeClr val="tx1"/>
                </a:solidFill>
                <a:latin typeface="Tele-GroteskNor" pitchFamily="2" charset="0"/>
              </a:defRPr>
            </a:lvl7pPr>
            <a:lvl8pPr marL="3429000" indent="-228600" eaLnBrk="0" fontAlgn="base" hangingPunct="0">
              <a:lnSpc>
                <a:spcPct val="90000"/>
              </a:lnSpc>
              <a:spcBef>
                <a:spcPct val="25000"/>
              </a:spcBef>
              <a:spcAft>
                <a:spcPct val="0"/>
              </a:spcAft>
              <a:buClr>
                <a:schemeClr val="tx2"/>
              </a:buClr>
              <a:buSzPct val="75000"/>
              <a:buFont typeface="Wingdings" pitchFamily="2" charset="2"/>
              <a:buChar char="§"/>
              <a:defRPr sz="2000">
                <a:solidFill>
                  <a:schemeClr val="tx1"/>
                </a:solidFill>
                <a:latin typeface="Tele-GroteskNor" pitchFamily="2" charset="0"/>
              </a:defRPr>
            </a:lvl8pPr>
            <a:lvl9pPr marL="3886200" indent="-228600" eaLnBrk="0" fontAlgn="base" hangingPunct="0">
              <a:lnSpc>
                <a:spcPct val="90000"/>
              </a:lnSpc>
              <a:spcBef>
                <a:spcPct val="25000"/>
              </a:spcBef>
              <a:spcAft>
                <a:spcPct val="0"/>
              </a:spcAft>
              <a:buClr>
                <a:schemeClr val="tx2"/>
              </a:buClr>
              <a:buSzPct val="75000"/>
              <a:buFont typeface="Wingdings" pitchFamily="2" charset="2"/>
              <a:buChar char="§"/>
              <a:defRPr sz="2000">
                <a:solidFill>
                  <a:schemeClr val="tx1"/>
                </a:solidFill>
                <a:latin typeface="Tele-GroteskNor" pitchFamily="2" charset="0"/>
              </a:defRPr>
            </a:lvl9pPr>
          </a:lstStyle>
          <a:p>
            <a:pPr eaLnBrk="1" hangingPunct="1">
              <a:lnSpc>
                <a:spcPct val="100000"/>
              </a:lnSpc>
              <a:spcBef>
                <a:spcPct val="50000"/>
              </a:spcBef>
              <a:buFont typeface="Wingdings" pitchFamily="2" charset="2"/>
              <a:buNone/>
            </a:pPr>
            <a:endParaRPr lang="en-US" altLang="sr-Latn-RS"/>
          </a:p>
        </p:txBody>
      </p:sp>
      <p:sp>
        <p:nvSpPr>
          <p:cNvPr id="2" name="Naslov 1"/>
          <p:cNvSpPr>
            <a:spLocks noGrp="1"/>
          </p:cNvSpPr>
          <p:nvPr>
            <p:ph type="title"/>
          </p:nvPr>
        </p:nvSpPr>
        <p:spPr>
          <a:xfrm>
            <a:off x="811956" y="134081"/>
            <a:ext cx="7836744" cy="553998"/>
          </a:xfrm>
        </p:spPr>
        <p:txBody>
          <a:bodyPr/>
          <a:lstStyle/>
          <a:p>
            <a:r>
              <a:rPr lang="hr-HR" dirty="0" smtClean="0"/>
              <a:t>Brojčane oznake neposredno prije i tijekom emitiranja najpoželjniji</a:t>
            </a:r>
            <a:r>
              <a:rPr lang="hr-HR" dirty="0" smtClean="0">
                <a:solidFill>
                  <a:srgbClr val="FF0000"/>
                </a:solidFill>
              </a:rPr>
              <a:t> </a:t>
            </a:r>
            <a:r>
              <a:rPr lang="hr-HR" dirty="0" smtClean="0"/>
              <a:t>su načini označavanja dobne primjerenosti programskog sadržaja.</a:t>
            </a:r>
            <a:endParaRPr lang="hr-HR" dirty="0"/>
          </a:p>
        </p:txBody>
      </p:sp>
      <p:sp>
        <p:nvSpPr>
          <p:cNvPr id="4" name="Rezervirano mjesto broja slajda 3"/>
          <p:cNvSpPr>
            <a:spLocks noGrp="1"/>
          </p:cNvSpPr>
          <p:nvPr>
            <p:ph type="sldNum" sz="quarter" idx="11"/>
          </p:nvPr>
        </p:nvSpPr>
        <p:spPr/>
        <p:txBody>
          <a:bodyPr/>
          <a:lstStyle/>
          <a:p>
            <a:pPr>
              <a:defRPr/>
            </a:pPr>
            <a:fld id="{57590A01-F2E5-492F-8976-DE6D3A8F0EFA}" type="slidenum">
              <a:rPr lang="de-DE" smtClean="0"/>
              <a:pPr>
                <a:defRPr/>
              </a:pPr>
              <a:t>18</a:t>
            </a:fld>
            <a:endParaRPr lang="de-DE" dirty="0"/>
          </a:p>
        </p:txBody>
      </p:sp>
      <p:sp>
        <p:nvSpPr>
          <p:cNvPr id="9" name="Text Box 5"/>
          <p:cNvSpPr txBox="1">
            <a:spLocks noChangeArrowheads="1"/>
          </p:cNvSpPr>
          <p:nvPr/>
        </p:nvSpPr>
        <p:spPr bwMode="auto">
          <a:xfrm>
            <a:off x="1952624" y="6299702"/>
            <a:ext cx="5516563"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spAutoFit/>
          </a:bodyPr>
          <a:lstStyle>
            <a:lvl1pPr marL="449263" indent="-449263"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en-US" altLang="sr-Latn-RS" sz="900" b="0" dirty="0">
                <a:solidFill>
                  <a:srgbClr val="1F497D"/>
                </a:solidFill>
                <a:latin typeface="Calibri" pitchFamily="34" charset="0"/>
                <a:ea typeface="ヒラギノ角ゴ Pro W3" pitchFamily="-64" charset="-128"/>
                <a:sym typeface="Wingdings" pitchFamily="2" charset="2"/>
              </a:rPr>
              <a:t>Ba</a:t>
            </a:r>
            <a:r>
              <a:rPr lang="hr-HR" altLang="sr-Latn-RS" sz="900" b="0" dirty="0">
                <a:solidFill>
                  <a:srgbClr val="1F497D"/>
                </a:solidFill>
                <a:latin typeface="Calibri" pitchFamily="34" charset="0"/>
                <a:sym typeface="Wingdings" pitchFamily="2" charset="2"/>
              </a:rPr>
              <a:t>za:</a:t>
            </a:r>
            <a:r>
              <a:rPr lang="en-US" altLang="sr-Latn-RS" sz="900" b="0" dirty="0">
                <a:solidFill>
                  <a:srgbClr val="1F497D"/>
                </a:solidFill>
                <a:latin typeface="Calibri" pitchFamily="34" charset="0"/>
                <a:ea typeface="ヒラギノ角ゴ Pro W3" pitchFamily="-64" charset="-128"/>
                <a:sym typeface="Wingdings" pitchFamily="2" charset="2"/>
              </a:rPr>
              <a:t>	</a:t>
            </a:r>
            <a:r>
              <a:rPr lang="hr-HR" altLang="sr-Latn-RS" sz="900" b="0" dirty="0">
                <a:solidFill>
                  <a:srgbClr val="1F497D"/>
                </a:solidFill>
                <a:latin typeface="Calibri" pitchFamily="34" charset="0"/>
                <a:ea typeface="ヒラギノ角ゴ Pro W3" pitchFamily="-64" charset="-128"/>
                <a:sym typeface="Wingdings" pitchFamily="2" charset="2"/>
              </a:rPr>
              <a:t>Roditelji koji su primijetili oznake o dobnoj primjerenosti programskog sadržaja , </a:t>
            </a:r>
            <a:r>
              <a:rPr lang="hr-HR" altLang="sr-Latn-RS" sz="900" b="0" dirty="0">
                <a:solidFill>
                  <a:srgbClr val="1F497D"/>
                </a:solidFill>
                <a:latin typeface="Calibri" pitchFamily="34" charset="0"/>
                <a:sym typeface="Wingdings" pitchFamily="2" charset="2"/>
              </a:rPr>
              <a:t>N=976 </a:t>
            </a:r>
          </a:p>
          <a:p>
            <a:pPr algn="l" eaLnBrk="1" hangingPunct="1">
              <a:lnSpc>
                <a:spcPct val="90000"/>
              </a:lnSpc>
            </a:pPr>
            <a:r>
              <a:rPr lang="hr-HR" altLang="sr-Latn-RS" sz="900" b="0" dirty="0" smtClean="0">
                <a:solidFill>
                  <a:srgbClr val="1F497D"/>
                </a:solidFill>
                <a:latin typeface="Calibri" pitchFamily="34" charset="0"/>
                <a:ea typeface="ヒラギノ角ゴ Pro W3" pitchFamily="-64" charset="-128"/>
              </a:rPr>
              <a:t>P15. </a:t>
            </a:r>
            <a:r>
              <a:rPr lang="hr-HR" altLang="sr-Latn-RS" sz="900" b="0" dirty="0">
                <a:solidFill>
                  <a:srgbClr val="1F497D"/>
                </a:solidFill>
                <a:latin typeface="Calibri" pitchFamily="34" charset="0"/>
                <a:ea typeface="ヒラギノ角ゴ Pro W3" pitchFamily="-64" charset="-128"/>
              </a:rPr>
              <a:t>	</a:t>
            </a:r>
            <a:r>
              <a:rPr lang="hr-HR" altLang="sr-Latn-RS" sz="900" b="0" dirty="0" smtClean="0">
                <a:solidFill>
                  <a:srgbClr val="1F497D"/>
                </a:solidFill>
                <a:latin typeface="Calibri" pitchFamily="34" charset="0"/>
                <a:ea typeface="ヒラギノ角ゴ Pro W3" pitchFamily="-64" charset="-128"/>
              </a:rPr>
              <a:t>Prema Vašem mišljenju na koje sve načine bi trebalo označavati dobnu primjerenost programskog sadržaja? </a:t>
            </a:r>
            <a:endParaRPr lang="en-US" altLang="sr-Latn-RS" sz="900" b="0" dirty="0">
              <a:solidFill>
                <a:srgbClr val="1F497D"/>
              </a:solidFill>
              <a:latin typeface="Calibri" pitchFamily="34" charset="0"/>
              <a:ea typeface="ヒラギノ角ゴ Pro W3" pitchFamily="-64" charset="-128"/>
            </a:endParaRPr>
          </a:p>
        </p:txBody>
      </p:sp>
      <p:sp>
        <p:nvSpPr>
          <p:cNvPr id="38" name="Textfeld 7"/>
          <p:cNvSpPr txBox="1">
            <a:spLocks noChangeArrowheads="1"/>
          </p:cNvSpPr>
          <p:nvPr/>
        </p:nvSpPr>
        <p:spPr bwMode="auto">
          <a:xfrm>
            <a:off x="274637" y="915988"/>
            <a:ext cx="7612063" cy="221599"/>
          </a:xfrm>
          <a:prstGeom prst="rect">
            <a:avLst/>
          </a:prstGeom>
          <a:solidFill>
            <a:schemeClr val="bg1">
              <a:lumMod val="95000"/>
            </a:schemeClr>
          </a:solidFill>
          <a:ln>
            <a:noFill/>
          </a:ln>
          <a:extLst/>
        </p:spPr>
        <p:txBody>
          <a:bodyPr wrap="squar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lnSpc>
                <a:spcPct val="90000"/>
              </a:lnSpc>
            </a:pPr>
            <a:r>
              <a:rPr lang="hr-HR" altLang="sr-Latn-RS" b="1" dirty="0" smtClean="0">
                <a:solidFill>
                  <a:srgbClr val="1F497D"/>
                </a:solidFill>
                <a:latin typeface="Calibri" pitchFamily="34" charset="0"/>
                <a:ea typeface="ヒラギノ角ゴ Pro W3" pitchFamily="-64" charset="-128"/>
              </a:rPr>
              <a:t> Načini označavanja dobne primjerenosti programskog sadržaja</a:t>
            </a:r>
            <a:endParaRPr lang="hr-HR" altLang="sr-Latn-RS" b="1" dirty="0">
              <a:solidFill>
                <a:srgbClr val="1F497D"/>
              </a:solidFill>
              <a:latin typeface="Calibri" pitchFamily="34" charset="0"/>
              <a:ea typeface="ヒラギノ角ゴ Pro W3" pitchFamily="-64" charset="-128"/>
            </a:endParaRPr>
          </a:p>
        </p:txBody>
      </p:sp>
      <p:graphicFrame>
        <p:nvGraphicFramePr>
          <p:cNvPr id="6" name="Objekt 4"/>
          <p:cNvGraphicFramePr>
            <a:graphicFrameLocks noChangeAspect="1"/>
          </p:cNvGraphicFramePr>
          <p:nvPr>
            <p:extLst>
              <p:ext uri="{D42A27DB-BD31-4B8C-83A1-F6EECF244321}">
                <p14:modId xmlns:p14="http://schemas.microsoft.com/office/powerpoint/2010/main" val="1251319095"/>
              </p:ext>
            </p:extLst>
          </p:nvPr>
        </p:nvGraphicFramePr>
        <p:xfrm>
          <a:off x="3505200" y="1419225"/>
          <a:ext cx="4964641" cy="4543425"/>
        </p:xfrm>
        <a:graphic>
          <a:graphicData uri="http://schemas.openxmlformats.org/drawingml/2006/chart">
            <c:chart xmlns:c="http://schemas.openxmlformats.org/drawingml/2006/chart" xmlns:r="http://schemas.openxmlformats.org/officeDocument/2006/relationships" r:id="rId2"/>
          </a:graphicData>
        </a:graphic>
      </p:graphicFrame>
      <p:sp>
        <p:nvSpPr>
          <p:cNvPr id="7" name="TekstniOkvir 6"/>
          <p:cNvSpPr txBox="1"/>
          <p:nvPr/>
        </p:nvSpPr>
        <p:spPr>
          <a:xfrm>
            <a:off x="493713" y="1573363"/>
            <a:ext cx="3097212" cy="261610"/>
          </a:xfrm>
          <a:prstGeom prst="rect">
            <a:avLst/>
          </a:prstGeom>
          <a:noFill/>
        </p:spPr>
        <p:txBody>
          <a:bodyPr wrap="square" rtlCol="0">
            <a:spAutoFit/>
          </a:bodyPr>
          <a:lstStyle/>
          <a:p>
            <a:r>
              <a:rPr lang="hr-HR" sz="1100" dirty="0" smtClean="0"/>
              <a:t>Brojčanom oznakom neposredno prije emitiranja</a:t>
            </a:r>
            <a:endParaRPr lang="hr-HR" sz="1100" dirty="0"/>
          </a:p>
        </p:txBody>
      </p:sp>
      <p:sp>
        <p:nvSpPr>
          <p:cNvPr id="8" name="TekstniOkvir 7"/>
          <p:cNvSpPr txBox="1"/>
          <p:nvPr/>
        </p:nvSpPr>
        <p:spPr>
          <a:xfrm>
            <a:off x="750888" y="1954363"/>
            <a:ext cx="3097212" cy="261610"/>
          </a:xfrm>
          <a:prstGeom prst="rect">
            <a:avLst/>
          </a:prstGeom>
          <a:noFill/>
        </p:spPr>
        <p:txBody>
          <a:bodyPr wrap="square" rtlCol="0">
            <a:spAutoFit/>
          </a:bodyPr>
          <a:lstStyle/>
          <a:p>
            <a:r>
              <a:rPr lang="hr-HR" sz="1100" dirty="0" smtClean="0"/>
              <a:t>Brojčanom oznakom tijekom emitiranja</a:t>
            </a:r>
            <a:endParaRPr lang="hr-HR" sz="1100" dirty="0"/>
          </a:p>
        </p:txBody>
      </p:sp>
      <p:sp>
        <p:nvSpPr>
          <p:cNvPr id="10" name="TekstniOkvir 9"/>
          <p:cNvSpPr txBox="1"/>
          <p:nvPr/>
        </p:nvSpPr>
        <p:spPr>
          <a:xfrm>
            <a:off x="38101" y="2354413"/>
            <a:ext cx="3600450" cy="261610"/>
          </a:xfrm>
          <a:prstGeom prst="rect">
            <a:avLst/>
          </a:prstGeom>
          <a:noFill/>
        </p:spPr>
        <p:txBody>
          <a:bodyPr wrap="square" rtlCol="0">
            <a:spAutoFit/>
          </a:bodyPr>
          <a:lstStyle/>
          <a:p>
            <a:r>
              <a:rPr lang="hr-HR" sz="1100" dirty="0" smtClean="0"/>
              <a:t>Kombinacijom grafičke brojčane oznake i najave spikera</a:t>
            </a:r>
            <a:endParaRPr lang="hr-HR" sz="1100" dirty="0"/>
          </a:p>
        </p:txBody>
      </p:sp>
      <p:sp>
        <p:nvSpPr>
          <p:cNvPr id="11" name="TekstniOkvir 10"/>
          <p:cNvSpPr txBox="1"/>
          <p:nvPr/>
        </p:nvSpPr>
        <p:spPr>
          <a:xfrm>
            <a:off x="428626" y="2754463"/>
            <a:ext cx="3600450" cy="261610"/>
          </a:xfrm>
          <a:prstGeom prst="rect">
            <a:avLst/>
          </a:prstGeom>
          <a:noFill/>
        </p:spPr>
        <p:txBody>
          <a:bodyPr wrap="square" rtlCol="0">
            <a:spAutoFit/>
          </a:bodyPr>
          <a:lstStyle/>
          <a:p>
            <a:r>
              <a:rPr lang="hr-HR" sz="1100" dirty="0" smtClean="0"/>
              <a:t>Zvučnom najavom spikera prije emitiranja</a:t>
            </a:r>
            <a:endParaRPr lang="hr-HR" sz="1100" dirty="0"/>
          </a:p>
        </p:txBody>
      </p:sp>
      <p:sp>
        <p:nvSpPr>
          <p:cNvPr id="12" name="TekstniOkvir 11"/>
          <p:cNvSpPr txBox="1"/>
          <p:nvPr/>
        </p:nvSpPr>
        <p:spPr>
          <a:xfrm>
            <a:off x="742951" y="3135463"/>
            <a:ext cx="3600450" cy="261610"/>
          </a:xfrm>
          <a:prstGeom prst="rect">
            <a:avLst/>
          </a:prstGeom>
          <a:noFill/>
        </p:spPr>
        <p:txBody>
          <a:bodyPr wrap="square" rtlCol="0">
            <a:spAutoFit/>
          </a:bodyPr>
          <a:lstStyle/>
          <a:p>
            <a:r>
              <a:rPr lang="hr-HR" sz="1100" dirty="0" smtClean="0"/>
              <a:t>Prilagoditi vrijeme prikazivanja</a:t>
            </a:r>
            <a:endParaRPr lang="hr-HR" sz="1100" dirty="0"/>
          </a:p>
        </p:txBody>
      </p:sp>
      <p:sp>
        <p:nvSpPr>
          <p:cNvPr id="13" name="TekstniOkvir 12"/>
          <p:cNvSpPr txBox="1"/>
          <p:nvPr/>
        </p:nvSpPr>
        <p:spPr>
          <a:xfrm>
            <a:off x="123826" y="3535513"/>
            <a:ext cx="3600450" cy="261610"/>
          </a:xfrm>
          <a:prstGeom prst="rect">
            <a:avLst/>
          </a:prstGeom>
          <a:noFill/>
        </p:spPr>
        <p:txBody>
          <a:bodyPr wrap="square" rtlCol="0">
            <a:spAutoFit/>
          </a:bodyPr>
          <a:lstStyle/>
          <a:p>
            <a:r>
              <a:rPr lang="hr-HR" sz="1100" dirty="0" smtClean="0"/>
              <a:t>Tijekom najave / reklamiranja programskog sadržaja</a:t>
            </a:r>
            <a:endParaRPr lang="hr-HR" sz="1100" dirty="0"/>
          </a:p>
        </p:txBody>
      </p:sp>
      <p:sp>
        <p:nvSpPr>
          <p:cNvPr id="14" name="TekstniOkvir 13"/>
          <p:cNvSpPr txBox="1"/>
          <p:nvPr/>
        </p:nvSpPr>
        <p:spPr>
          <a:xfrm>
            <a:off x="1866901" y="3926038"/>
            <a:ext cx="2095499" cy="261610"/>
          </a:xfrm>
          <a:prstGeom prst="rect">
            <a:avLst/>
          </a:prstGeom>
          <a:noFill/>
        </p:spPr>
        <p:txBody>
          <a:bodyPr wrap="square" rtlCol="0">
            <a:spAutoFit/>
          </a:bodyPr>
          <a:lstStyle/>
          <a:p>
            <a:r>
              <a:rPr lang="hr-HR" sz="1100" dirty="0" smtClean="0"/>
              <a:t>Roditeljska zaštita</a:t>
            </a:r>
            <a:endParaRPr lang="hr-HR" sz="1100" dirty="0"/>
          </a:p>
        </p:txBody>
      </p:sp>
      <p:sp>
        <p:nvSpPr>
          <p:cNvPr id="15" name="TekstniOkvir 14"/>
          <p:cNvSpPr txBox="1"/>
          <p:nvPr/>
        </p:nvSpPr>
        <p:spPr>
          <a:xfrm>
            <a:off x="209550" y="4322736"/>
            <a:ext cx="3371851" cy="261610"/>
          </a:xfrm>
          <a:prstGeom prst="rect">
            <a:avLst/>
          </a:prstGeom>
          <a:noFill/>
        </p:spPr>
        <p:txBody>
          <a:bodyPr wrap="square" rtlCol="0">
            <a:spAutoFit/>
          </a:bodyPr>
          <a:lstStyle/>
          <a:p>
            <a:r>
              <a:rPr lang="hr-HR" sz="1100" dirty="0" smtClean="0"/>
              <a:t>Neprimjeren sadržaj uopće se ne bi trebao prikazivati</a:t>
            </a:r>
            <a:endParaRPr lang="hr-HR" sz="1100" dirty="0"/>
          </a:p>
        </p:txBody>
      </p:sp>
      <p:sp>
        <p:nvSpPr>
          <p:cNvPr id="16" name="TekstniOkvir 15"/>
          <p:cNvSpPr txBox="1"/>
          <p:nvPr/>
        </p:nvSpPr>
        <p:spPr>
          <a:xfrm>
            <a:off x="523875" y="4713261"/>
            <a:ext cx="3371851" cy="261610"/>
          </a:xfrm>
          <a:prstGeom prst="rect">
            <a:avLst/>
          </a:prstGeom>
          <a:noFill/>
        </p:spPr>
        <p:txBody>
          <a:bodyPr wrap="square" rtlCol="0">
            <a:spAutoFit/>
          </a:bodyPr>
          <a:lstStyle/>
          <a:p>
            <a:r>
              <a:rPr lang="hr-HR" sz="1100" dirty="0" smtClean="0"/>
              <a:t>Brojčanom oznakom (nespecificirano kada) </a:t>
            </a:r>
            <a:endParaRPr lang="hr-HR" sz="1100" dirty="0"/>
          </a:p>
        </p:txBody>
      </p:sp>
      <p:sp>
        <p:nvSpPr>
          <p:cNvPr id="17" name="TekstniOkvir 16"/>
          <p:cNvSpPr txBox="1"/>
          <p:nvPr/>
        </p:nvSpPr>
        <p:spPr>
          <a:xfrm>
            <a:off x="695325" y="5103786"/>
            <a:ext cx="3371851" cy="261610"/>
          </a:xfrm>
          <a:prstGeom prst="rect">
            <a:avLst/>
          </a:prstGeom>
          <a:noFill/>
        </p:spPr>
        <p:txBody>
          <a:bodyPr wrap="square" rtlCol="0">
            <a:spAutoFit/>
          </a:bodyPr>
          <a:lstStyle/>
          <a:p>
            <a:r>
              <a:rPr lang="hr-HR" sz="1100" dirty="0" smtClean="0"/>
              <a:t>Općenito više i uočljivije upozoravati</a:t>
            </a:r>
            <a:endParaRPr lang="hr-HR" sz="1100" dirty="0"/>
          </a:p>
        </p:txBody>
      </p:sp>
      <p:sp>
        <p:nvSpPr>
          <p:cNvPr id="18" name="TekstniOkvir 17"/>
          <p:cNvSpPr txBox="1"/>
          <p:nvPr/>
        </p:nvSpPr>
        <p:spPr>
          <a:xfrm>
            <a:off x="2181226" y="5484786"/>
            <a:ext cx="1838326" cy="261610"/>
          </a:xfrm>
          <a:prstGeom prst="rect">
            <a:avLst/>
          </a:prstGeom>
          <a:noFill/>
        </p:spPr>
        <p:txBody>
          <a:bodyPr wrap="square" rtlCol="0">
            <a:spAutoFit/>
          </a:bodyPr>
          <a:lstStyle/>
          <a:p>
            <a:r>
              <a:rPr lang="hr-HR" sz="1100" dirty="0" smtClean="0"/>
              <a:t>Nešto drugo</a:t>
            </a:r>
            <a:endParaRPr lang="hr-HR" sz="1100" dirty="0"/>
          </a:p>
        </p:txBody>
      </p:sp>
      <p:pic>
        <p:nvPicPr>
          <p:cNvPr id="5122" name="Picture 2" descr="http://www.smartgirl.org/writing/forum/images/televisio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7826" y="3535513"/>
            <a:ext cx="2143124" cy="1935509"/>
          </a:xfrm>
          <a:prstGeom prst="rect">
            <a:avLst/>
          </a:prstGeom>
          <a:noFill/>
          <a:extLst>
            <a:ext uri="{909E8E84-426E-40DD-AFC4-6F175D3DCCD1}">
              <a14:hiddenFill xmlns:a14="http://schemas.microsoft.com/office/drawing/2010/main">
                <a:solidFill>
                  <a:srgbClr val="FFFFFF"/>
                </a:solidFill>
              </a14:hiddenFill>
            </a:ext>
          </a:extLst>
        </p:spPr>
      </p:pic>
      <p:sp>
        <p:nvSpPr>
          <p:cNvPr id="22" name="Elipsa 21"/>
          <p:cNvSpPr/>
          <p:nvPr/>
        </p:nvSpPr>
        <p:spPr>
          <a:xfrm>
            <a:off x="6042621" y="4024916"/>
            <a:ext cx="631403" cy="52962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
        <p:nvSpPr>
          <p:cNvPr id="3" name="TekstniOkvir 2"/>
          <p:cNvSpPr txBox="1"/>
          <p:nvPr/>
        </p:nvSpPr>
        <p:spPr>
          <a:xfrm>
            <a:off x="5969682" y="3990168"/>
            <a:ext cx="777279" cy="584775"/>
          </a:xfrm>
          <a:prstGeom prst="rect">
            <a:avLst/>
          </a:prstGeom>
          <a:noFill/>
        </p:spPr>
        <p:txBody>
          <a:bodyPr wrap="square" rtlCol="0">
            <a:spAutoFit/>
          </a:bodyPr>
          <a:lstStyle/>
          <a:p>
            <a:r>
              <a:rPr lang="hr-HR" sz="3200" dirty="0" smtClean="0"/>
              <a:t>18</a:t>
            </a:r>
            <a:endParaRPr lang="hr-HR" sz="3200" dirty="0"/>
          </a:p>
        </p:txBody>
      </p:sp>
    </p:spTree>
    <p:extLst>
      <p:ext uri="{BB962C8B-B14F-4D97-AF65-F5344CB8AC3E}">
        <p14:creationId xmlns:p14="http://schemas.microsoft.com/office/powerpoint/2010/main" val="33429611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552450" y="3462447"/>
            <a:ext cx="81534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eaLnBrk="1" hangingPunct="1"/>
            <a:r>
              <a:rPr lang="en-US" altLang="sr-Latn-RS" sz="1400" dirty="0">
                <a:solidFill>
                  <a:schemeClr val="bg1"/>
                </a:solidFill>
                <a:latin typeface="Arial" charset="0"/>
                <a:cs typeface="Arial" charset="0"/>
              </a:rPr>
              <a:t>© </a:t>
            </a:r>
            <a:r>
              <a:rPr lang="en-US" altLang="sr-Latn-RS" sz="1400" dirty="0" smtClean="0">
                <a:solidFill>
                  <a:schemeClr val="bg1"/>
                </a:solidFill>
                <a:latin typeface="Arial" charset="0"/>
                <a:cs typeface="Arial" charset="0"/>
              </a:rPr>
              <a:t>201</a:t>
            </a:r>
            <a:r>
              <a:rPr lang="hr-HR" altLang="sr-Latn-RS" sz="1400" dirty="0" smtClean="0">
                <a:solidFill>
                  <a:schemeClr val="bg1"/>
                </a:solidFill>
                <a:latin typeface="Arial" charset="0"/>
                <a:cs typeface="Arial" charset="0"/>
              </a:rPr>
              <a:t>4</a:t>
            </a:r>
            <a:r>
              <a:rPr lang="en-US" altLang="sr-Latn-RS" sz="1400" dirty="0" smtClean="0">
                <a:solidFill>
                  <a:schemeClr val="bg1"/>
                </a:solidFill>
                <a:latin typeface="Arial" charset="0"/>
                <a:cs typeface="Arial" charset="0"/>
              </a:rPr>
              <a:t> </a:t>
            </a:r>
            <a:r>
              <a:rPr lang="en-US" altLang="sr-Latn-RS" sz="1400" dirty="0" err="1">
                <a:solidFill>
                  <a:schemeClr val="bg1"/>
                </a:solidFill>
                <a:latin typeface="Arial" charset="0"/>
                <a:cs typeface="Arial" charset="0"/>
              </a:rPr>
              <a:t>Ipsos</a:t>
            </a:r>
            <a:r>
              <a:rPr lang="en-US" altLang="sr-Latn-RS" sz="1400" dirty="0">
                <a:solidFill>
                  <a:schemeClr val="bg1"/>
                </a:solidFill>
                <a:latin typeface="Arial" charset="0"/>
                <a:cs typeface="Arial" charset="0"/>
              </a:rPr>
              <a:t> – All rights reserved.</a:t>
            </a:r>
          </a:p>
          <a:p>
            <a:pPr eaLnBrk="1" hangingPunct="1"/>
            <a:endParaRPr lang="en-US" altLang="sr-Latn-RS" sz="1400" dirty="0">
              <a:solidFill>
                <a:schemeClr val="bg1"/>
              </a:solidFill>
              <a:latin typeface="Arial" charset="0"/>
              <a:cs typeface="Arial" charset="0"/>
            </a:endParaRPr>
          </a:p>
          <a:p>
            <a:pPr algn="just" eaLnBrk="1" hangingPunct="1"/>
            <a:r>
              <a:rPr lang="en-US" altLang="sr-Latn-RS" sz="1200" dirty="0">
                <a:solidFill>
                  <a:schemeClr val="bg1"/>
                </a:solidFill>
                <a:latin typeface="Arial" charset="0"/>
                <a:cs typeface="Arial" charset="0"/>
              </a:rPr>
              <a:t>This proposal constitutes the sole and exclusive property of </a:t>
            </a:r>
            <a:r>
              <a:rPr lang="en-US" altLang="sr-Latn-RS" sz="1200" dirty="0" err="1">
                <a:solidFill>
                  <a:schemeClr val="bg1"/>
                </a:solidFill>
                <a:latin typeface="Arial" charset="0"/>
                <a:cs typeface="Arial" charset="0"/>
              </a:rPr>
              <a:t>Ipsos</a:t>
            </a:r>
            <a:r>
              <a:rPr lang="en-US" altLang="sr-Latn-RS" sz="1200" dirty="0">
                <a:solidFill>
                  <a:schemeClr val="bg1"/>
                </a:solidFill>
                <a:latin typeface="Arial" charset="0"/>
                <a:cs typeface="Arial" charset="0"/>
              </a:rPr>
              <a:t>. </a:t>
            </a:r>
            <a:r>
              <a:rPr lang="en-US" altLang="sr-Latn-RS" sz="1200" dirty="0" err="1">
                <a:solidFill>
                  <a:schemeClr val="bg1"/>
                </a:solidFill>
                <a:latin typeface="Arial" charset="0"/>
                <a:cs typeface="Arial" charset="0"/>
              </a:rPr>
              <a:t>Ipsos</a:t>
            </a:r>
            <a:r>
              <a:rPr lang="en-US" altLang="sr-Latn-RS" sz="1200" dirty="0">
                <a:solidFill>
                  <a:schemeClr val="bg1"/>
                </a:solidFill>
                <a:latin typeface="Arial" charset="0"/>
                <a:cs typeface="Arial" charset="0"/>
              </a:rPr>
              <a:t> retains all copyrights and other rights over, without limitation, </a:t>
            </a:r>
            <a:r>
              <a:rPr lang="en-US" altLang="sr-Latn-RS" sz="1200" dirty="0" err="1">
                <a:solidFill>
                  <a:schemeClr val="bg1"/>
                </a:solidFill>
                <a:latin typeface="Arial" charset="0"/>
                <a:cs typeface="Arial" charset="0"/>
              </a:rPr>
              <a:t>Ipsos</a:t>
            </a:r>
            <a:r>
              <a:rPr lang="en-US" altLang="sr-Latn-RS" sz="1200" dirty="0">
                <a:solidFill>
                  <a:schemeClr val="bg1"/>
                </a:solidFill>
                <a:latin typeface="Arial" charset="0"/>
                <a:cs typeface="Arial" charset="0"/>
              </a:rPr>
              <a:t>' trademarks, technologies, methodologies, analyses and know how included or arising out of this proposal. The addressee of this proposal undertakes to maintain it confidential and not to disclose all or part of its content to any third party without the prior written consent of </a:t>
            </a:r>
            <a:r>
              <a:rPr lang="en-US" altLang="sr-Latn-RS" sz="1200" dirty="0" err="1">
                <a:solidFill>
                  <a:schemeClr val="bg1"/>
                </a:solidFill>
                <a:latin typeface="Arial" charset="0"/>
                <a:cs typeface="Arial" charset="0"/>
              </a:rPr>
              <a:t>Ipsos</a:t>
            </a:r>
            <a:r>
              <a:rPr lang="en-US" altLang="sr-Latn-RS" sz="1200" dirty="0">
                <a:solidFill>
                  <a:schemeClr val="bg1"/>
                </a:solidFill>
                <a:latin typeface="Arial" charset="0"/>
                <a:cs typeface="Arial" charset="0"/>
              </a:rPr>
              <a:t>. The addressee undertakes to use this proposal solely for its own needs (and the needs of its affiliated companies as the case may be), only for the purpose of evaluating the proposal for services of </a:t>
            </a:r>
            <a:r>
              <a:rPr lang="en-US" altLang="sr-Latn-RS" sz="1200" dirty="0" err="1">
                <a:solidFill>
                  <a:schemeClr val="bg1"/>
                </a:solidFill>
                <a:latin typeface="Arial" charset="0"/>
                <a:cs typeface="Arial" charset="0"/>
              </a:rPr>
              <a:t>Ipsos</a:t>
            </a:r>
            <a:r>
              <a:rPr lang="en-US" altLang="sr-Latn-RS" sz="1200" dirty="0">
                <a:solidFill>
                  <a:schemeClr val="bg1"/>
                </a:solidFill>
                <a:latin typeface="Arial" charset="0"/>
                <a:cs typeface="Arial" charset="0"/>
              </a:rPr>
              <a:t>. No other use is permitted.</a:t>
            </a:r>
          </a:p>
        </p:txBody>
      </p:sp>
      <p:sp>
        <p:nvSpPr>
          <p:cNvPr id="56323" name="Rectangle 2"/>
          <p:cNvSpPr txBox="1">
            <a:spLocks noChangeArrowheads="1"/>
          </p:cNvSpPr>
          <p:nvPr/>
        </p:nvSpPr>
        <p:spPr bwMode="auto">
          <a:xfrm>
            <a:off x="2500313" y="1965325"/>
            <a:ext cx="4430712"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eaLnBrk="0" hangingPunct="0">
              <a:defRPr sz="1600" b="1">
                <a:solidFill>
                  <a:schemeClr val="tx1"/>
                </a:solidFill>
                <a:latin typeface="Calibri" pitchFamily="34" charset="0"/>
              </a:defRPr>
            </a:lvl1pPr>
            <a:lvl2pPr marL="742950" indent="-285750" eaLnBrk="0" hangingPunct="0">
              <a:defRPr sz="1600" b="1">
                <a:solidFill>
                  <a:schemeClr val="tx1"/>
                </a:solidFill>
                <a:latin typeface="Calibri" pitchFamily="34" charset="0"/>
              </a:defRPr>
            </a:lvl2pPr>
            <a:lvl3pPr marL="1143000" indent="-228600" eaLnBrk="0" hangingPunct="0">
              <a:defRPr sz="1600" b="1">
                <a:solidFill>
                  <a:schemeClr val="tx1"/>
                </a:solidFill>
                <a:latin typeface="Calibri" pitchFamily="34" charset="0"/>
              </a:defRPr>
            </a:lvl3pPr>
            <a:lvl4pPr marL="1600200" indent="-228600" eaLnBrk="0" hangingPunct="0">
              <a:defRPr sz="1600" b="1">
                <a:solidFill>
                  <a:schemeClr val="tx1"/>
                </a:solidFill>
                <a:latin typeface="Calibri" pitchFamily="34" charset="0"/>
              </a:defRPr>
            </a:lvl4pPr>
            <a:lvl5pPr marL="2057400" indent="-228600" eaLnBrk="0" hangingPunct="0">
              <a:defRPr sz="1600" b="1">
                <a:solidFill>
                  <a:schemeClr val="tx1"/>
                </a:solidFill>
                <a:latin typeface="Calibri" pitchFamily="34" charset="0"/>
              </a:defRPr>
            </a:lvl5pPr>
            <a:lvl6pPr marL="2514600" indent="-228600" algn="ctr" eaLnBrk="0" fontAlgn="base" hangingPunct="0">
              <a:spcBef>
                <a:spcPct val="0"/>
              </a:spcBef>
              <a:spcAft>
                <a:spcPct val="0"/>
              </a:spcAft>
              <a:defRPr sz="1600" b="1">
                <a:solidFill>
                  <a:schemeClr val="tx1"/>
                </a:solidFill>
                <a:latin typeface="Calibri" pitchFamily="34" charset="0"/>
              </a:defRPr>
            </a:lvl6pPr>
            <a:lvl7pPr marL="2971800" indent="-228600" algn="ctr" eaLnBrk="0" fontAlgn="base" hangingPunct="0">
              <a:spcBef>
                <a:spcPct val="0"/>
              </a:spcBef>
              <a:spcAft>
                <a:spcPct val="0"/>
              </a:spcAft>
              <a:defRPr sz="1600" b="1">
                <a:solidFill>
                  <a:schemeClr val="tx1"/>
                </a:solidFill>
                <a:latin typeface="Calibri" pitchFamily="34" charset="0"/>
              </a:defRPr>
            </a:lvl7pPr>
            <a:lvl8pPr marL="3429000" indent="-228600" algn="ctr" eaLnBrk="0" fontAlgn="base" hangingPunct="0">
              <a:spcBef>
                <a:spcPct val="0"/>
              </a:spcBef>
              <a:spcAft>
                <a:spcPct val="0"/>
              </a:spcAft>
              <a:defRPr sz="1600" b="1">
                <a:solidFill>
                  <a:schemeClr val="tx1"/>
                </a:solidFill>
                <a:latin typeface="Calibri" pitchFamily="34" charset="0"/>
              </a:defRPr>
            </a:lvl8pPr>
            <a:lvl9pPr marL="3886200" indent="-228600" algn="ctr" eaLnBrk="0" fontAlgn="base" hangingPunct="0">
              <a:spcBef>
                <a:spcPct val="0"/>
              </a:spcBef>
              <a:spcAft>
                <a:spcPct val="0"/>
              </a:spcAft>
              <a:defRPr sz="1600" b="1">
                <a:solidFill>
                  <a:schemeClr val="tx1"/>
                </a:solidFill>
                <a:latin typeface="Calibri" pitchFamily="34" charset="0"/>
              </a:defRPr>
            </a:lvl9pPr>
          </a:lstStyle>
          <a:p>
            <a:pPr eaLnBrk="1" hangingPunct="1">
              <a:lnSpc>
                <a:spcPct val="90000"/>
              </a:lnSpc>
            </a:pPr>
            <a:r>
              <a:rPr lang="hr-HR" altLang="sr-Latn-RS" sz="3600">
                <a:solidFill>
                  <a:schemeClr val="bg1"/>
                </a:solidFill>
                <a:cs typeface="Arial" charset="0"/>
              </a:rPr>
              <a:t>Hvala!</a:t>
            </a:r>
            <a:endParaRPr lang="en-US" altLang="sr-Latn-RS" sz="3600">
              <a:solidFill>
                <a:schemeClr val="bg1"/>
              </a:solidFill>
              <a:cs typeface="Arial"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ESKA_CLIENTLIBRARY" val=""/>
</p:tagLst>
</file>

<file path=ppt/theme/theme1.xml><?xml version="1.0" encoding="utf-8"?>
<a:theme xmlns:a="http://schemas.openxmlformats.org/drawingml/2006/main" name="Ipsos Template 2012">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8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9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0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1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2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3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4_blank">
  <a:themeElements>
    <a:clrScheme name="Ipsos Colors 2012">
      <a:dk1>
        <a:srgbClr val="1F497D"/>
      </a:dk1>
      <a:lt1>
        <a:srgbClr val="FFFFFF"/>
      </a:lt1>
      <a:dk2>
        <a:srgbClr val="58595B"/>
      </a:dk2>
      <a:lt2>
        <a:srgbClr val="BCBEC0"/>
      </a:lt2>
      <a:accent1>
        <a:srgbClr val="008E94"/>
      </a:accent1>
      <a:accent2>
        <a:srgbClr val="FBB040"/>
      </a:accent2>
      <a:accent3>
        <a:srgbClr val="ED6737"/>
      </a:accent3>
      <a:accent4>
        <a:srgbClr val="A8CCDD"/>
      </a:accent4>
      <a:accent5>
        <a:srgbClr val="A1C46B"/>
      </a:accent5>
      <a:accent6>
        <a:srgbClr val="281051"/>
      </a:accent6>
      <a:hlink>
        <a:srgbClr val="B4321E"/>
      </a:hlink>
      <a:folHlink>
        <a:srgbClr val="993366"/>
      </a:folHlink>
    </a:clrScheme>
    <a:fontScheme name="Benutzerdefiniert 4">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Standarddesign">
  <a:themeElements>
    <a:clrScheme name="7_Standarddesign 15">
      <a:dk1>
        <a:srgbClr val="1F497D"/>
      </a:dk1>
      <a:lt1>
        <a:srgbClr val="FFFFFF"/>
      </a:lt1>
      <a:dk2>
        <a:srgbClr val="BCBEC0"/>
      </a:dk2>
      <a:lt2>
        <a:srgbClr val="58595B"/>
      </a:lt2>
      <a:accent1>
        <a:srgbClr val="008E94"/>
      </a:accent1>
      <a:accent2>
        <a:srgbClr val="FBB040"/>
      </a:accent2>
      <a:accent3>
        <a:srgbClr val="FFFFFF"/>
      </a:accent3>
      <a:accent4>
        <a:srgbClr val="193D6A"/>
      </a:accent4>
      <a:accent5>
        <a:srgbClr val="AAC6C8"/>
      </a:accent5>
      <a:accent6>
        <a:srgbClr val="E39F39"/>
      </a:accent6>
      <a:hlink>
        <a:srgbClr val="ED6737"/>
      </a:hlink>
      <a:folHlink>
        <a:srgbClr val="A8CCDD"/>
      </a:folHlink>
    </a:clrScheme>
    <a:fontScheme name="7_Standarddesign">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none" lIns="0" tIns="0" rIns="0" bIns="0" numCol="1" anchor="t" anchorCtr="0" compatLnSpc="1">
        <a:prstTxWarp prst="textNoShape">
          <a:avLst/>
        </a:prstTxWarp>
        <a:spAutoFit/>
      </a:bodyPr>
      <a:lstStyle>
        <a:defPPr marL="0" marR="0" indent="0" algn="l" defTabSz="914400" rtl="0" eaLnBrk="1" fontAlgn="base" latinLnBrk="0" hangingPunct="1">
          <a:lnSpc>
            <a:spcPct val="90000"/>
          </a:lnSpc>
          <a:spcBef>
            <a:spcPct val="0"/>
          </a:spcBef>
          <a:spcAft>
            <a:spcPct val="0"/>
          </a:spcAft>
          <a:buClrTx/>
          <a:buSzTx/>
          <a:buFont typeface="Wingdings" pitchFamily="2" charset="2"/>
          <a:buNone/>
          <a:tabLst/>
          <a:defRPr kumimoji="0" lang="en-US" sz="1800" b="0"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none" lIns="0" tIns="0" rIns="0" bIns="0" numCol="1" anchor="t" anchorCtr="0" compatLnSpc="1">
        <a:prstTxWarp prst="textNoShape">
          <a:avLst/>
        </a:prstTxWarp>
        <a:spAutoFit/>
      </a:bodyPr>
      <a:lstStyle>
        <a:defPPr marL="0" marR="0" indent="0" algn="l" defTabSz="914400" rtl="0" eaLnBrk="1" fontAlgn="base" latinLnBrk="0" hangingPunct="1">
          <a:lnSpc>
            <a:spcPct val="90000"/>
          </a:lnSpc>
          <a:spcBef>
            <a:spcPct val="0"/>
          </a:spcBef>
          <a:spcAft>
            <a:spcPct val="0"/>
          </a:spcAft>
          <a:buClrTx/>
          <a:buSzTx/>
          <a:buFont typeface="Wingdings" pitchFamily="2" charset="2"/>
          <a:buNone/>
          <a:tabLst/>
          <a:defRPr kumimoji="0" lang="en-US" sz="1800" b="0" i="0" u="none" strike="noStrike" cap="none" normalizeH="0" baseline="0" smtClean="0">
            <a:ln>
              <a:noFill/>
            </a:ln>
            <a:solidFill>
              <a:schemeClr val="tx1"/>
            </a:solidFill>
            <a:effectLst/>
            <a:latin typeface="Calibri" pitchFamily="34" charset="0"/>
          </a:defRPr>
        </a:defPPr>
      </a:lstStyle>
    </a:lnDef>
  </a:objectDefaults>
  <a:extraClrSchemeLst>
    <a:extraClrScheme>
      <a:clrScheme name="7_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7_Standarddesign 13">
        <a:dk1>
          <a:srgbClr val="1F497D"/>
        </a:dk1>
        <a:lt1>
          <a:srgbClr val="FFFFFF"/>
        </a:lt1>
        <a:dk2>
          <a:srgbClr val="BCBEC0"/>
        </a:dk2>
        <a:lt2>
          <a:srgbClr val="58595B"/>
        </a:lt2>
        <a:accent1>
          <a:srgbClr val="BBE0E3"/>
        </a:accent1>
        <a:accent2>
          <a:srgbClr val="333399"/>
        </a:accent2>
        <a:accent3>
          <a:srgbClr val="FFFFFF"/>
        </a:accent3>
        <a:accent4>
          <a:srgbClr val="193D6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Standarddesign 14">
        <a:dk1>
          <a:srgbClr val="1F497D"/>
        </a:dk1>
        <a:lt1>
          <a:srgbClr val="FFFFFF"/>
        </a:lt1>
        <a:dk2>
          <a:srgbClr val="BCBEC0"/>
        </a:dk2>
        <a:lt2>
          <a:srgbClr val="58595B"/>
        </a:lt2>
        <a:accent1>
          <a:srgbClr val="008E94"/>
        </a:accent1>
        <a:accent2>
          <a:srgbClr val="333399"/>
        </a:accent2>
        <a:accent3>
          <a:srgbClr val="FFFFFF"/>
        </a:accent3>
        <a:accent4>
          <a:srgbClr val="193D6A"/>
        </a:accent4>
        <a:accent5>
          <a:srgbClr val="AAC6C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Standarddesign 15">
        <a:dk1>
          <a:srgbClr val="1F497D"/>
        </a:dk1>
        <a:lt1>
          <a:srgbClr val="FFFFFF"/>
        </a:lt1>
        <a:dk2>
          <a:srgbClr val="BCBEC0"/>
        </a:dk2>
        <a:lt2>
          <a:srgbClr val="58595B"/>
        </a:lt2>
        <a:accent1>
          <a:srgbClr val="008E94"/>
        </a:accent1>
        <a:accent2>
          <a:srgbClr val="FBB040"/>
        </a:accent2>
        <a:accent3>
          <a:srgbClr val="FFFFFF"/>
        </a:accent3>
        <a:accent4>
          <a:srgbClr val="193D6A"/>
        </a:accent4>
        <a:accent5>
          <a:srgbClr val="AAC6C8"/>
        </a:accent5>
        <a:accent6>
          <a:srgbClr val="E39F39"/>
        </a:accent6>
        <a:hlink>
          <a:srgbClr val="ED6737"/>
        </a:hlink>
        <a:folHlink>
          <a:srgbClr val="A8CCDD"/>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Tema sustava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9743</TotalTime>
  <Words>1583</Words>
  <Application>Microsoft Office PowerPoint</Application>
  <PresentationFormat>On-screen Show (4:3)</PresentationFormat>
  <Paragraphs>356</Paragraphs>
  <Slides>19</Slides>
  <Notes>0</Notes>
  <HiddenSlides>0</HiddenSlides>
  <MMClips>0</MMClips>
  <ScaleCrop>false</ScaleCrop>
  <HeadingPairs>
    <vt:vector size="6" baseType="variant">
      <vt:variant>
        <vt:lpstr>Fonts Used</vt:lpstr>
      </vt:variant>
      <vt:variant>
        <vt:i4>6</vt:i4>
      </vt:variant>
      <vt:variant>
        <vt:lpstr>Theme</vt:lpstr>
      </vt:variant>
      <vt:variant>
        <vt:i4>9</vt:i4>
      </vt:variant>
      <vt:variant>
        <vt:lpstr>Slide Titles</vt:lpstr>
      </vt:variant>
      <vt:variant>
        <vt:i4>19</vt:i4>
      </vt:variant>
    </vt:vector>
  </HeadingPairs>
  <TitlesOfParts>
    <vt:vector size="34" baseType="lpstr">
      <vt:lpstr>Arial</vt:lpstr>
      <vt:lpstr>Calibri</vt:lpstr>
      <vt:lpstr>Tele-GroteskEENor</vt:lpstr>
      <vt:lpstr>Tele-GroteskNor</vt:lpstr>
      <vt:lpstr>Wingdings</vt:lpstr>
      <vt:lpstr>ヒラギノ角ゴ Pro W3</vt:lpstr>
      <vt:lpstr>Ipsos Template 2012</vt:lpstr>
      <vt:lpstr>8_blank</vt:lpstr>
      <vt:lpstr>9_blank</vt:lpstr>
      <vt:lpstr>10_blank</vt:lpstr>
      <vt:lpstr>11_blank</vt:lpstr>
      <vt:lpstr>12_blank</vt:lpstr>
      <vt:lpstr>13_blank</vt:lpstr>
      <vt:lpstr>14_blank</vt:lpstr>
      <vt:lpstr>7_Standarddesign</vt:lpstr>
      <vt:lpstr>PowerPoint Presentation</vt:lpstr>
      <vt:lpstr>Upravljački sažetak </vt:lpstr>
      <vt:lpstr>PowerPoint Presentation</vt:lpstr>
      <vt:lpstr>Rezultati istraživanja</vt:lpstr>
      <vt:lpstr>Gledateljske navike djece </vt:lpstr>
      <vt:lpstr>Djeca – struktura uzorka</vt:lpstr>
      <vt:lpstr>Nešto više od  polovine djece dnevno provede od jednog do tri sata ispred televizijskog ekrana.   </vt:lpstr>
      <vt:lpstr>Televizijski program najčešće se prati u večernjim i poslijepodnevnim satima.</vt:lpstr>
      <vt:lpstr>Ukupno gledano, najvižše se vole gledati crtani filmovi, emisije za djecu te glazbene emisije.</vt:lpstr>
      <vt:lpstr>Televizija se najčešće gleda u dnevnom boravku, putem televizijskog prijemnika, ali gotovo petina djece televizijski program gleda i putem PC/ tableta  </vt:lpstr>
      <vt:lpstr>Djeca televiziju najčešće gledaju u prisutstvu nekog od članova obitelji – roditelja i/ili brata-sestre, a odluku o sadržaju kojeg će se pratiti većinom donosi roditelj. Trećina djece obično gleda televiziju samo, a petina samo odlučuje o tome.  </vt:lpstr>
      <vt:lpstr>Primjerenost sadržaja dobi djeteta najvažnija je smjernica prilikom odluke roditelja smije li dijete gledati određeni sadržaj na televiziji.    </vt:lpstr>
      <vt:lpstr>63% roditelja koristi oznake o dobnoj primjerenosti sadržaja pri odluci smije li dijete gledati određene emisije.</vt:lpstr>
      <vt:lpstr>Roditelji koji se prije prikazivanja emisije informiraju o sadržaju kojeg će dijete gledati, najčešće to rade putem teleteksta.    </vt:lpstr>
      <vt:lpstr>Stavovi roditelja o oznakama o dobnoj primjerenosti televizijskog sadržaja</vt:lpstr>
      <vt:lpstr>Velika većina roditelja je primijetila oznake o dobnoj primjerenosti sadržaja, te su i upoznati s njihovim značenjem.   </vt:lpstr>
      <vt:lpstr>Oko 2/3 roditelja točno prepoznaje dobne granice koje se u Hrvatskoj koriste za označavanje primjerenosti sadržaja.   </vt:lpstr>
      <vt:lpstr>Brojčane oznake neposredno prije i tijekom emitiranja najpoželjniji su načini označavanja dobne primjerenosti programskog sadržaja.</vt:lpstr>
      <vt:lpstr>PowerPoint Presentation</vt:lpstr>
    </vt:vector>
  </TitlesOfParts>
  <Company>Ipsos GmbH</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Ramona Bansemir</dc:creator>
  <cp:lastModifiedBy>Robert Tomljenović</cp:lastModifiedBy>
  <cp:revision>1580</cp:revision>
  <cp:lastPrinted>2013-12-10T16:12:28Z</cp:lastPrinted>
  <dcterms:created xsi:type="dcterms:W3CDTF">2012-01-13T06:54:50Z</dcterms:created>
  <dcterms:modified xsi:type="dcterms:W3CDTF">2015-04-13T09:44:11Z</dcterms:modified>
</cp:coreProperties>
</file>